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85" r:id="rId3"/>
  </p:sldMasterIdLst>
  <p:notesMasterIdLst>
    <p:notesMasterId r:id="rId24"/>
  </p:notesMasterIdLst>
  <p:sldIdLst>
    <p:sldId id="903" r:id="rId4"/>
    <p:sldId id="256" r:id="rId5"/>
    <p:sldId id="914" r:id="rId6"/>
    <p:sldId id="915" r:id="rId7"/>
    <p:sldId id="907" r:id="rId8"/>
    <p:sldId id="951" r:id="rId9"/>
    <p:sldId id="952" r:id="rId10"/>
    <p:sldId id="957" r:id="rId11"/>
    <p:sldId id="954" r:id="rId12"/>
    <p:sldId id="936" r:id="rId13"/>
    <p:sldId id="958" r:id="rId14"/>
    <p:sldId id="963" r:id="rId15"/>
    <p:sldId id="964" r:id="rId16"/>
    <p:sldId id="965" r:id="rId17"/>
    <p:sldId id="966" r:id="rId18"/>
    <p:sldId id="967" r:id="rId19"/>
    <p:sldId id="960" r:id="rId20"/>
    <p:sldId id="961" r:id="rId21"/>
    <p:sldId id="969" r:id="rId22"/>
    <p:sldId id="968" r:id="rId23"/>
  </p:sldIdLst>
  <p:sldSz cx="12192000" cy="6858000"/>
  <p:notesSz cx="6858000" cy="9144000"/>
  <p:embeddedFontLst>
    <p:embeddedFont>
      <p:font typeface="Yekan Bakh Heavy" panose="01000504000000020004" pitchFamily="2" charset="-78"/>
      <p:bold r:id="rId25"/>
    </p:embeddedFont>
    <p:embeddedFont>
      <p:font typeface="B Titr" panose="00000700000000000000" pitchFamily="2" charset="-78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Arial Black" panose="020B0A04020102090204" pitchFamily="34" charset="0"/>
      <p:bold r:id="rId29"/>
      <p:italic r:id="rId30"/>
    </p:embeddedFont>
    <p:embeddedFont>
      <p:font typeface="Ray ExtraBlack" panose="02000504000000020004" pitchFamily="50" charset="-78"/>
      <p:bold r:id="rId31"/>
    </p:embeddedFont>
    <p:embeddedFont>
      <p:font typeface="B Nazanin" panose="00000400000000000000" pitchFamily="2" charset="-78"/>
      <p:regular r:id="rId32"/>
      <p:bold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ora" panose="020B0604020202020204" charset="0"/>
      <p:regular r:id="rId42"/>
      <p:bold r:id="rId43"/>
      <p:italic r:id="rId44"/>
      <p:boldItalic r:id="rId45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00"/>
    <a:srgbClr val="FF0066"/>
    <a:srgbClr val="0000FF"/>
    <a:srgbClr val="FFFF66"/>
    <a:srgbClr val="9900CC"/>
    <a:srgbClr val="FF0000"/>
    <a:srgbClr val="FF33CC"/>
    <a:srgbClr val="800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75C70-7BCD-463A-90BD-3694A6ABD246}" type="datetimeFigureOut">
              <a:rPr lang="en-US" smtClean="0"/>
              <a:t>11/18/2023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40F2B-9D7E-43CB-8654-CC6589E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0864d3d4f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0864d3d4f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72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54E6-F33C-8563-D5B7-DB5C5C1D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3CF46-D332-FA46-9725-A18DA818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C5DA-875C-B603-C971-06A9754F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ABF7-C182-4410-9FC9-0D7DDB1F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BCBC5-00DB-E844-A2A2-79CBE6AA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4FC7-E012-7935-9E7B-21C7DD12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E609C-814F-E0BA-244C-AEF0F83D3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005-134C-594B-0DD1-67B9A9438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70B9-056A-8476-93F0-30139380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8A3E-3864-72F7-EEB9-5870392B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192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5BACEB-C17B-1164-6839-69B5DACF5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8926F-8A5F-F11C-B670-CCECBEB4A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F163A-6548-8695-B2F7-2B59E382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8F0A-4283-184E-8572-1C4490DB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9E5FE-39DC-770E-7296-2C0A86C4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222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734033"/>
            <a:ext cx="10272000" cy="43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573024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10915845" y="6254496"/>
            <a:ext cx="7316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33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33" dirty="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2"/>
          </p:nvPr>
        </p:nvSpPr>
        <p:spPr>
          <a:xfrm>
            <a:off x="8449056" y="6254496"/>
            <a:ext cx="22556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ora"/>
              <a:buNone/>
              <a:defRPr sz="1333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10704183" y="6483419"/>
            <a:ext cx="55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796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7307-F4CB-4D00-A69F-A2F7C7E139BD}" type="datetimeFigureOut">
              <a:rPr lang="fa-I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06/05/1445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37BE-0AEB-4A57-924A-B3F037E50316}" type="slidenum">
              <a:rPr lang="fa-I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6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818721" y="1729000"/>
            <a:ext cx="327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818685" y="2146367"/>
            <a:ext cx="3270400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818703" y="4167733"/>
            <a:ext cx="327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1818667" y="4585100"/>
            <a:ext cx="3270400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-1219367" y="2327727"/>
            <a:ext cx="1958400" cy="1958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7" name="Google Shape;27;p5"/>
          <p:cNvCxnSpPr/>
          <p:nvPr/>
        </p:nvCxnSpPr>
        <p:spPr>
          <a:xfrm>
            <a:off x="833033" y="571492"/>
            <a:ext cx="1052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5"/>
          <p:cNvCxnSpPr/>
          <p:nvPr/>
        </p:nvCxnSpPr>
        <p:spPr>
          <a:xfrm>
            <a:off x="833033" y="6267125"/>
            <a:ext cx="1052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932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87990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3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5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6DF3-590C-9798-E354-81445ABB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B6799-9C83-2451-8D37-AA139BED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EC00-C792-52D6-31B7-883F29FE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D5446-69BA-AA03-A7E9-0816D6DD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23A9-4349-4643-A6B2-2EEAA2EE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534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9" indent="0">
              <a:buNone/>
              <a:defRPr sz="2667" b="1"/>
            </a:lvl2pPr>
            <a:lvl3pPr marL="1219119" indent="0">
              <a:buNone/>
              <a:defRPr sz="2400" b="1"/>
            </a:lvl3pPr>
            <a:lvl4pPr marL="1828678" indent="0">
              <a:buNone/>
              <a:defRPr sz="2133" b="1"/>
            </a:lvl4pPr>
            <a:lvl5pPr marL="2438238" indent="0">
              <a:buNone/>
              <a:defRPr sz="2133" b="1"/>
            </a:lvl5pPr>
            <a:lvl6pPr marL="3047797" indent="0">
              <a:buNone/>
              <a:defRPr sz="2133" b="1"/>
            </a:lvl6pPr>
            <a:lvl7pPr marL="3657357" indent="0">
              <a:buNone/>
              <a:defRPr sz="2133" b="1"/>
            </a:lvl7pPr>
            <a:lvl8pPr marL="4266915" indent="0">
              <a:buNone/>
              <a:defRPr sz="2133" b="1"/>
            </a:lvl8pPr>
            <a:lvl9pPr marL="487647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5552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10752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3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1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9317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904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30800"/>
            <a:ext cx="12192000" cy="1727200"/>
          </a:xfrm>
          <a:prstGeom prst="rect">
            <a:avLst/>
          </a:prstGeom>
          <a:solidFill>
            <a:srgbClr val="B5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39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8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9" indent="0">
              <a:buNone/>
              <a:defRPr sz="3733"/>
            </a:lvl2pPr>
            <a:lvl3pPr marL="1219119" indent="0">
              <a:buNone/>
              <a:defRPr sz="3200"/>
            </a:lvl3pPr>
            <a:lvl4pPr marL="1828678" indent="0">
              <a:buNone/>
              <a:defRPr sz="2667"/>
            </a:lvl4pPr>
            <a:lvl5pPr marL="2438238" indent="0">
              <a:buNone/>
              <a:defRPr sz="2667"/>
            </a:lvl5pPr>
            <a:lvl6pPr marL="3047797" indent="0">
              <a:buNone/>
              <a:defRPr sz="2667"/>
            </a:lvl6pPr>
            <a:lvl7pPr marL="3657357" indent="0">
              <a:buNone/>
              <a:defRPr sz="2667"/>
            </a:lvl7pPr>
            <a:lvl8pPr marL="4266915" indent="0">
              <a:buNone/>
              <a:defRPr sz="2667"/>
            </a:lvl8pPr>
            <a:lvl9pPr marL="487647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9" indent="0">
              <a:buNone/>
              <a:defRPr sz="1600"/>
            </a:lvl2pPr>
            <a:lvl3pPr marL="1219119" indent="0">
              <a:buNone/>
              <a:defRPr sz="1333"/>
            </a:lvl3pPr>
            <a:lvl4pPr marL="1828678" indent="0">
              <a:buNone/>
              <a:defRPr sz="1200"/>
            </a:lvl4pPr>
            <a:lvl5pPr marL="2438238" indent="0">
              <a:buNone/>
              <a:defRPr sz="1200"/>
            </a:lvl5pPr>
            <a:lvl6pPr marL="3047797" indent="0">
              <a:buNone/>
              <a:defRPr sz="1200"/>
            </a:lvl6pPr>
            <a:lvl7pPr marL="3657357" indent="0">
              <a:buNone/>
              <a:defRPr sz="1200"/>
            </a:lvl7pPr>
            <a:lvl8pPr marL="4266915" indent="0">
              <a:buNone/>
              <a:defRPr sz="1200"/>
            </a:lvl8pPr>
            <a:lvl9pPr marL="487647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72237-2F51-1C6F-0B28-2A03F755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82C4A-8628-E7EC-E9DC-7013D431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3136B-9D5B-4647-C025-44F71D3A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3517-8B6A-1513-5E6A-6072DB1C0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19D7-E280-4C0C-CF43-A6E2A31E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180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0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0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4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5961"/>
          </a:xfrm>
        </p:spPr>
        <p:txBody>
          <a:bodyPr>
            <a:normAutofit/>
          </a:bodyPr>
          <a:lstStyle>
            <a:lvl1pPr algn="l"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0" cy="508000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1205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161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38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83" name="Google Shape;38483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7797" y="-1692132"/>
            <a:ext cx="969846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84" name="Google Shape;384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550" y="304790"/>
            <a:ext cx="10271997" cy="7263556"/>
          </a:xfrm>
          <a:prstGeom prst="rect">
            <a:avLst/>
          </a:prstGeom>
          <a:noFill/>
          <a:ln>
            <a:noFill/>
          </a:ln>
        </p:spPr>
      </p:pic>
      <p:sp>
        <p:nvSpPr>
          <p:cNvPr id="38485" name="Google Shape;38485;p45"/>
          <p:cNvSpPr txBox="1">
            <a:spLocks noGrp="1"/>
          </p:cNvSpPr>
          <p:nvPr>
            <p:ph type="title"/>
          </p:nvPr>
        </p:nvSpPr>
        <p:spPr>
          <a:xfrm>
            <a:off x="960000" y="3225800"/>
            <a:ext cx="248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86" name="Google Shape;38486;p45"/>
          <p:cNvSpPr txBox="1">
            <a:spLocks noGrp="1"/>
          </p:cNvSpPr>
          <p:nvPr>
            <p:ph type="subTitle" idx="1"/>
          </p:nvPr>
        </p:nvSpPr>
        <p:spPr>
          <a:xfrm>
            <a:off x="960000" y="3948001"/>
            <a:ext cx="248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87" name="Google Shape;38487;p45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488" name="Google Shape;38488;p45"/>
          <p:cNvGrpSpPr/>
          <p:nvPr/>
        </p:nvGrpSpPr>
        <p:grpSpPr>
          <a:xfrm rot="6300056">
            <a:off x="-1939638" y="3096979"/>
            <a:ext cx="4191297" cy="2616207"/>
            <a:chOff x="2546800" y="2672025"/>
            <a:chExt cx="1491550" cy="931025"/>
          </a:xfrm>
        </p:grpSpPr>
        <p:sp>
          <p:nvSpPr>
            <p:cNvPr id="38489" name="Google Shape;38489;p45"/>
            <p:cNvSpPr/>
            <p:nvPr/>
          </p:nvSpPr>
          <p:spPr>
            <a:xfrm>
              <a:off x="3978300" y="3147200"/>
              <a:ext cx="60050" cy="55300"/>
            </a:xfrm>
            <a:custGeom>
              <a:avLst/>
              <a:gdLst/>
              <a:ahLst/>
              <a:cxnLst/>
              <a:rect l="l" t="t" r="r" b="b"/>
              <a:pathLst>
                <a:path w="2402" h="2212" extrusionOk="0">
                  <a:moveTo>
                    <a:pt x="1222" y="0"/>
                  </a:moveTo>
                  <a:cubicBezTo>
                    <a:pt x="953" y="0"/>
                    <a:pt x="690" y="102"/>
                    <a:pt x="517" y="296"/>
                  </a:cubicBezTo>
                  <a:cubicBezTo>
                    <a:pt x="153" y="509"/>
                    <a:pt x="1" y="904"/>
                    <a:pt x="92" y="1269"/>
                  </a:cubicBezTo>
                  <a:cubicBezTo>
                    <a:pt x="305" y="1846"/>
                    <a:pt x="821" y="2211"/>
                    <a:pt x="1429" y="2211"/>
                  </a:cubicBezTo>
                  <a:cubicBezTo>
                    <a:pt x="1855" y="2150"/>
                    <a:pt x="2189" y="1816"/>
                    <a:pt x="2280" y="1390"/>
                  </a:cubicBezTo>
                  <a:cubicBezTo>
                    <a:pt x="2311" y="1299"/>
                    <a:pt x="2341" y="1238"/>
                    <a:pt x="2402" y="1178"/>
                  </a:cubicBezTo>
                  <a:lnTo>
                    <a:pt x="2402" y="783"/>
                  </a:lnTo>
                  <a:cubicBezTo>
                    <a:pt x="2189" y="448"/>
                    <a:pt x="1885" y="205"/>
                    <a:pt x="1551" y="53"/>
                  </a:cubicBezTo>
                  <a:cubicBezTo>
                    <a:pt x="1444" y="18"/>
                    <a:pt x="1333" y="0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0" name="Google Shape;38490;p45"/>
            <p:cNvSpPr/>
            <p:nvPr/>
          </p:nvSpPr>
          <p:spPr>
            <a:xfrm>
              <a:off x="3317950" y="3020525"/>
              <a:ext cx="67650" cy="54050"/>
            </a:xfrm>
            <a:custGeom>
              <a:avLst/>
              <a:gdLst/>
              <a:ahLst/>
              <a:cxnLst/>
              <a:rect l="l" t="t" r="r" b="b"/>
              <a:pathLst>
                <a:path w="2706" h="2162" extrusionOk="0">
                  <a:moveTo>
                    <a:pt x="1142" y="0"/>
                  </a:moveTo>
                  <a:cubicBezTo>
                    <a:pt x="895" y="0"/>
                    <a:pt x="637" y="87"/>
                    <a:pt x="366" y="287"/>
                  </a:cubicBezTo>
                  <a:cubicBezTo>
                    <a:pt x="1" y="621"/>
                    <a:pt x="31" y="1047"/>
                    <a:pt x="92" y="1473"/>
                  </a:cubicBezTo>
                  <a:cubicBezTo>
                    <a:pt x="1" y="1655"/>
                    <a:pt x="92" y="1746"/>
                    <a:pt x="244" y="1776"/>
                  </a:cubicBezTo>
                  <a:cubicBezTo>
                    <a:pt x="366" y="1776"/>
                    <a:pt x="457" y="1837"/>
                    <a:pt x="548" y="1898"/>
                  </a:cubicBezTo>
                  <a:cubicBezTo>
                    <a:pt x="878" y="2069"/>
                    <a:pt x="1134" y="2162"/>
                    <a:pt x="1356" y="2162"/>
                  </a:cubicBezTo>
                  <a:cubicBezTo>
                    <a:pt x="1687" y="2162"/>
                    <a:pt x="1941" y="1957"/>
                    <a:pt x="2250" y="1503"/>
                  </a:cubicBezTo>
                  <a:cubicBezTo>
                    <a:pt x="2311" y="1381"/>
                    <a:pt x="2432" y="1290"/>
                    <a:pt x="2554" y="1229"/>
                  </a:cubicBezTo>
                  <a:cubicBezTo>
                    <a:pt x="2706" y="895"/>
                    <a:pt x="2676" y="652"/>
                    <a:pt x="2250" y="530"/>
                  </a:cubicBezTo>
                  <a:cubicBezTo>
                    <a:pt x="1897" y="214"/>
                    <a:pt x="1532" y="0"/>
                    <a:pt x="1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1" name="Google Shape;38491;p45"/>
            <p:cNvSpPr/>
            <p:nvPr/>
          </p:nvSpPr>
          <p:spPr>
            <a:xfrm>
              <a:off x="3397750" y="3281150"/>
              <a:ext cx="61575" cy="52350"/>
            </a:xfrm>
            <a:custGeom>
              <a:avLst/>
              <a:gdLst/>
              <a:ahLst/>
              <a:cxnLst/>
              <a:rect l="l" t="t" r="r" b="b"/>
              <a:pathLst>
                <a:path w="2463" h="2094" extrusionOk="0">
                  <a:moveTo>
                    <a:pt x="1303" y="1"/>
                  </a:moveTo>
                  <a:cubicBezTo>
                    <a:pt x="1071" y="1"/>
                    <a:pt x="835" y="81"/>
                    <a:pt x="639" y="257"/>
                  </a:cubicBezTo>
                  <a:cubicBezTo>
                    <a:pt x="426" y="440"/>
                    <a:pt x="213" y="531"/>
                    <a:pt x="0" y="713"/>
                  </a:cubicBezTo>
                  <a:cubicBezTo>
                    <a:pt x="122" y="835"/>
                    <a:pt x="335" y="896"/>
                    <a:pt x="274" y="1108"/>
                  </a:cubicBezTo>
                  <a:cubicBezTo>
                    <a:pt x="487" y="1382"/>
                    <a:pt x="547" y="1716"/>
                    <a:pt x="821" y="1929"/>
                  </a:cubicBezTo>
                  <a:cubicBezTo>
                    <a:pt x="1003" y="2020"/>
                    <a:pt x="1186" y="2051"/>
                    <a:pt x="1368" y="2081"/>
                  </a:cubicBezTo>
                  <a:cubicBezTo>
                    <a:pt x="1412" y="2090"/>
                    <a:pt x="1454" y="2094"/>
                    <a:pt x="1495" y="2094"/>
                  </a:cubicBezTo>
                  <a:cubicBezTo>
                    <a:pt x="1742" y="2094"/>
                    <a:pt x="1954" y="1960"/>
                    <a:pt x="2189" y="1960"/>
                  </a:cubicBezTo>
                  <a:cubicBezTo>
                    <a:pt x="2280" y="1777"/>
                    <a:pt x="2371" y="1656"/>
                    <a:pt x="2462" y="1504"/>
                  </a:cubicBezTo>
                  <a:cubicBezTo>
                    <a:pt x="2402" y="1291"/>
                    <a:pt x="2341" y="1048"/>
                    <a:pt x="2310" y="805"/>
                  </a:cubicBezTo>
                  <a:cubicBezTo>
                    <a:pt x="2190" y="303"/>
                    <a:pt x="1753" y="1"/>
                    <a:pt x="1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2" name="Google Shape;38492;p45"/>
            <p:cNvSpPr/>
            <p:nvPr/>
          </p:nvSpPr>
          <p:spPr>
            <a:xfrm>
              <a:off x="2906850" y="3082450"/>
              <a:ext cx="61575" cy="69125"/>
            </a:xfrm>
            <a:custGeom>
              <a:avLst/>
              <a:gdLst/>
              <a:ahLst/>
              <a:cxnLst/>
              <a:rect l="l" t="t" r="r" b="b"/>
              <a:pathLst>
                <a:path w="2463" h="2765" extrusionOk="0">
                  <a:moveTo>
                    <a:pt x="759" y="1"/>
                  </a:moveTo>
                  <a:cubicBezTo>
                    <a:pt x="612" y="1"/>
                    <a:pt x="512" y="144"/>
                    <a:pt x="426" y="272"/>
                  </a:cubicBezTo>
                  <a:cubicBezTo>
                    <a:pt x="335" y="394"/>
                    <a:pt x="365" y="576"/>
                    <a:pt x="274" y="698"/>
                  </a:cubicBezTo>
                  <a:cubicBezTo>
                    <a:pt x="1" y="1184"/>
                    <a:pt x="62" y="1762"/>
                    <a:pt x="457" y="2126"/>
                  </a:cubicBezTo>
                  <a:cubicBezTo>
                    <a:pt x="639" y="2339"/>
                    <a:pt x="791" y="2552"/>
                    <a:pt x="1004" y="2765"/>
                  </a:cubicBezTo>
                  <a:lnTo>
                    <a:pt x="1490" y="2430"/>
                  </a:lnTo>
                  <a:cubicBezTo>
                    <a:pt x="1581" y="2309"/>
                    <a:pt x="1186" y="2430"/>
                    <a:pt x="1399" y="2217"/>
                  </a:cubicBezTo>
                  <a:cubicBezTo>
                    <a:pt x="1581" y="2035"/>
                    <a:pt x="1946" y="2035"/>
                    <a:pt x="2068" y="1701"/>
                  </a:cubicBezTo>
                  <a:cubicBezTo>
                    <a:pt x="2098" y="1762"/>
                    <a:pt x="2098" y="1822"/>
                    <a:pt x="2159" y="1883"/>
                  </a:cubicBezTo>
                  <a:cubicBezTo>
                    <a:pt x="2463" y="1518"/>
                    <a:pt x="2159" y="1154"/>
                    <a:pt x="2037" y="880"/>
                  </a:cubicBezTo>
                  <a:cubicBezTo>
                    <a:pt x="1926" y="630"/>
                    <a:pt x="1790" y="355"/>
                    <a:pt x="1467" y="355"/>
                  </a:cubicBezTo>
                  <a:cubicBezTo>
                    <a:pt x="1436" y="355"/>
                    <a:pt x="1403" y="358"/>
                    <a:pt x="1369" y="363"/>
                  </a:cubicBezTo>
                  <a:cubicBezTo>
                    <a:pt x="1223" y="363"/>
                    <a:pt x="1096" y="519"/>
                    <a:pt x="958" y="519"/>
                  </a:cubicBezTo>
                  <a:cubicBezTo>
                    <a:pt x="924" y="519"/>
                    <a:pt x="888" y="509"/>
                    <a:pt x="852" y="485"/>
                  </a:cubicBezTo>
                  <a:cubicBezTo>
                    <a:pt x="700" y="363"/>
                    <a:pt x="973" y="242"/>
                    <a:pt x="973" y="90"/>
                  </a:cubicBezTo>
                  <a:cubicBezTo>
                    <a:pt x="892" y="27"/>
                    <a:pt x="821" y="1"/>
                    <a:pt x="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3" name="Google Shape;38493;p45"/>
            <p:cNvSpPr/>
            <p:nvPr/>
          </p:nvSpPr>
          <p:spPr>
            <a:xfrm>
              <a:off x="2652300" y="3101400"/>
              <a:ext cx="47900" cy="48700"/>
            </a:xfrm>
            <a:custGeom>
              <a:avLst/>
              <a:gdLst/>
              <a:ahLst/>
              <a:cxnLst/>
              <a:rect l="l" t="t" r="r" b="b"/>
              <a:pathLst>
                <a:path w="1916" h="1948" extrusionOk="0">
                  <a:moveTo>
                    <a:pt x="1003" y="0"/>
                  </a:moveTo>
                  <a:cubicBezTo>
                    <a:pt x="365" y="0"/>
                    <a:pt x="0" y="304"/>
                    <a:pt x="0" y="821"/>
                  </a:cubicBezTo>
                  <a:cubicBezTo>
                    <a:pt x="58" y="1608"/>
                    <a:pt x="368" y="1948"/>
                    <a:pt x="983" y="1948"/>
                  </a:cubicBezTo>
                  <a:cubicBezTo>
                    <a:pt x="1009" y="1948"/>
                    <a:pt x="1036" y="1947"/>
                    <a:pt x="1064" y="1946"/>
                  </a:cubicBezTo>
                  <a:cubicBezTo>
                    <a:pt x="1672" y="1946"/>
                    <a:pt x="1915" y="1763"/>
                    <a:pt x="1915" y="1095"/>
                  </a:cubicBezTo>
                  <a:cubicBezTo>
                    <a:pt x="1915" y="426"/>
                    <a:pt x="1581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4" name="Google Shape;38494;p45"/>
            <p:cNvSpPr/>
            <p:nvPr/>
          </p:nvSpPr>
          <p:spPr>
            <a:xfrm>
              <a:off x="3715375" y="2672025"/>
              <a:ext cx="56275" cy="50975"/>
            </a:xfrm>
            <a:custGeom>
              <a:avLst/>
              <a:gdLst/>
              <a:ahLst/>
              <a:cxnLst/>
              <a:rect l="l" t="t" r="r" b="b"/>
              <a:pathLst>
                <a:path w="2251" h="2039" extrusionOk="0">
                  <a:moveTo>
                    <a:pt x="850" y="0"/>
                  </a:moveTo>
                  <a:cubicBezTo>
                    <a:pt x="342" y="0"/>
                    <a:pt x="60" y="361"/>
                    <a:pt x="31" y="975"/>
                  </a:cubicBezTo>
                  <a:cubicBezTo>
                    <a:pt x="1" y="1552"/>
                    <a:pt x="426" y="2038"/>
                    <a:pt x="1004" y="2038"/>
                  </a:cubicBezTo>
                  <a:cubicBezTo>
                    <a:pt x="2250" y="1856"/>
                    <a:pt x="2159" y="63"/>
                    <a:pt x="913" y="2"/>
                  </a:cubicBezTo>
                  <a:cubicBezTo>
                    <a:pt x="891" y="1"/>
                    <a:pt x="871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5" name="Google Shape;38495;p45"/>
            <p:cNvSpPr/>
            <p:nvPr/>
          </p:nvSpPr>
          <p:spPr>
            <a:xfrm>
              <a:off x="3210050" y="3218325"/>
              <a:ext cx="45625" cy="49525"/>
            </a:xfrm>
            <a:custGeom>
              <a:avLst/>
              <a:gdLst/>
              <a:ahLst/>
              <a:cxnLst/>
              <a:rect l="l" t="t" r="r" b="b"/>
              <a:pathLst>
                <a:path w="1825" h="1981" extrusionOk="0">
                  <a:moveTo>
                    <a:pt x="1458" y="1"/>
                  </a:moveTo>
                  <a:cubicBezTo>
                    <a:pt x="1406" y="1"/>
                    <a:pt x="1346" y="12"/>
                    <a:pt x="1277" y="35"/>
                  </a:cubicBezTo>
                  <a:lnTo>
                    <a:pt x="1004" y="96"/>
                  </a:lnTo>
                  <a:cubicBezTo>
                    <a:pt x="821" y="217"/>
                    <a:pt x="609" y="278"/>
                    <a:pt x="457" y="491"/>
                  </a:cubicBezTo>
                  <a:lnTo>
                    <a:pt x="213" y="612"/>
                  </a:lnTo>
                  <a:cubicBezTo>
                    <a:pt x="61" y="673"/>
                    <a:pt x="1" y="764"/>
                    <a:pt x="61" y="916"/>
                  </a:cubicBezTo>
                  <a:lnTo>
                    <a:pt x="61" y="1129"/>
                  </a:lnTo>
                  <a:cubicBezTo>
                    <a:pt x="1" y="1220"/>
                    <a:pt x="1" y="1372"/>
                    <a:pt x="61" y="1463"/>
                  </a:cubicBezTo>
                  <a:cubicBezTo>
                    <a:pt x="61" y="1646"/>
                    <a:pt x="153" y="1798"/>
                    <a:pt x="335" y="1828"/>
                  </a:cubicBezTo>
                  <a:lnTo>
                    <a:pt x="457" y="1950"/>
                  </a:lnTo>
                  <a:cubicBezTo>
                    <a:pt x="578" y="1980"/>
                    <a:pt x="700" y="1980"/>
                    <a:pt x="791" y="1980"/>
                  </a:cubicBezTo>
                  <a:cubicBezTo>
                    <a:pt x="1581" y="1919"/>
                    <a:pt x="1824" y="1585"/>
                    <a:pt x="1642" y="825"/>
                  </a:cubicBezTo>
                  <a:cubicBezTo>
                    <a:pt x="1581" y="673"/>
                    <a:pt x="1581" y="491"/>
                    <a:pt x="1612" y="308"/>
                  </a:cubicBezTo>
                  <a:cubicBezTo>
                    <a:pt x="1680" y="103"/>
                    <a:pt x="1612" y="1"/>
                    <a:pt x="1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6" name="Google Shape;38496;p45"/>
            <p:cNvSpPr/>
            <p:nvPr/>
          </p:nvSpPr>
          <p:spPr>
            <a:xfrm>
              <a:off x="3599875" y="3104925"/>
              <a:ext cx="50950" cy="43450"/>
            </a:xfrm>
            <a:custGeom>
              <a:avLst/>
              <a:gdLst/>
              <a:ahLst/>
              <a:cxnLst/>
              <a:rect l="l" t="t" r="r" b="b"/>
              <a:pathLst>
                <a:path w="2038" h="1738" extrusionOk="0">
                  <a:moveTo>
                    <a:pt x="914" y="0"/>
                  </a:moveTo>
                  <a:cubicBezTo>
                    <a:pt x="753" y="0"/>
                    <a:pt x="596" y="40"/>
                    <a:pt x="457" y="133"/>
                  </a:cubicBezTo>
                  <a:cubicBezTo>
                    <a:pt x="122" y="498"/>
                    <a:pt x="1" y="984"/>
                    <a:pt x="92" y="1501"/>
                  </a:cubicBezTo>
                  <a:cubicBezTo>
                    <a:pt x="122" y="1531"/>
                    <a:pt x="183" y="1622"/>
                    <a:pt x="213" y="1622"/>
                  </a:cubicBezTo>
                  <a:cubicBezTo>
                    <a:pt x="488" y="1642"/>
                    <a:pt x="750" y="1738"/>
                    <a:pt x="1015" y="1738"/>
                  </a:cubicBezTo>
                  <a:cubicBezTo>
                    <a:pt x="1161" y="1738"/>
                    <a:pt x="1309" y="1709"/>
                    <a:pt x="1460" y="1622"/>
                  </a:cubicBezTo>
                  <a:cubicBezTo>
                    <a:pt x="1824" y="1440"/>
                    <a:pt x="2037" y="1015"/>
                    <a:pt x="1946" y="619"/>
                  </a:cubicBezTo>
                  <a:cubicBezTo>
                    <a:pt x="1855" y="163"/>
                    <a:pt x="1672" y="11"/>
                    <a:pt x="1064" y="11"/>
                  </a:cubicBezTo>
                  <a:cubicBezTo>
                    <a:pt x="1014" y="4"/>
                    <a:pt x="964" y="0"/>
                    <a:pt x="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7" name="Google Shape;38497;p45"/>
            <p:cNvSpPr/>
            <p:nvPr/>
          </p:nvSpPr>
          <p:spPr>
            <a:xfrm>
              <a:off x="2972975" y="3019825"/>
              <a:ext cx="49400" cy="41825"/>
            </a:xfrm>
            <a:custGeom>
              <a:avLst/>
              <a:gdLst/>
              <a:ahLst/>
              <a:cxnLst/>
              <a:rect l="l" t="t" r="r" b="b"/>
              <a:pathLst>
                <a:path w="1976" h="1673" extrusionOk="0">
                  <a:moveTo>
                    <a:pt x="382" y="1"/>
                  </a:moveTo>
                  <a:cubicBezTo>
                    <a:pt x="169" y="1"/>
                    <a:pt x="112" y="161"/>
                    <a:pt x="183" y="467"/>
                  </a:cubicBezTo>
                  <a:lnTo>
                    <a:pt x="183" y="558"/>
                  </a:lnTo>
                  <a:cubicBezTo>
                    <a:pt x="91" y="680"/>
                    <a:pt x="183" y="862"/>
                    <a:pt x="61" y="984"/>
                  </a:cubicBezTo>
                  <a:cubicBezTo>
                    <a:pt x="61" y="1166"/>
                    <a:pt x="0" y="1379"/>
                    <a:pt x="183" y="1531"/>
                  </a:cubicBezTo>
                  <a:cubicBezTo>
                    <a:pt x="537" y="1622"/>
                    <a:pt x="811" y="1673"/>
                    <a:pt x="1032" y="1673"/>
                  </a:cubicBezTo>
                  <a:cubicBezTo>
                    <a:pt x="1476" y="1673"/>
                    <a:pt x="1712" y="1470"/>
                    <a:pt x="1976" y="984"/>
                  </a:cubicBezTo>
                  <a:cubicBezTo>
                    <a:pt x="1915" y="346"/>
                    <a:pt x="1672" y="72"/>
                    <a:pt x="1094" y="42"/>
                  </a:cubicBezTo>
                  <a:lnTo>
                    <a:pt x="608" y="42"/>
                  </a:lnTo>
                  <a:cubicBezTo>
                    <a:pt x="519" y="14"/>
                    <a:pt x="444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8" name="Google Shape;38498;p45"/>
            <p:cNvSpPr/>
            <p:nvPr/>
          </p:nvSpPr>
          <p:spPr>
            <a:xfrm>
              <a:off x="3522375" y="2834700"/>
              <a:ext cx="47125" cy="42950"/>
            </a:xfrm>
            <a:custGeom>
              <a:avLst/>
              <a:gdLst/>
              <a:ahLst/>
              <a:cxnLst/>
              <a:rect l="l" t="t" r="r" b="b"/>
              <a:pathLst>
                <a:path w="1885" h="1718" extrusionOk="0">
                  <a:moveTo>
                    <a:pt x="1051" y="0"/>
                  </a:moveTo>
                  <a:cubicBezTo>
                    <a:pt x="820" y="0"/>
                    <a:pt x="567" y="132"/>
                    <a:pt x="304" y="395"/>
                  </a:cubicBezTo>
                  <a:cubicBezTo>
                    <a:pt x="61" y="699"/>
                    <a:pt x="0" y="1033"/>
                    <a:pt x="335" y="1337"/>
                  </a:cubicBezTo>
                  <a:cubicBezTo>
                    <a:pt x="487" y="1489"/>
                    <a:pt x="669" y="1611"/>
                    <a:pt x="912" y="1671"/>
                  </a:cubicBezTo>
                  <a:cubicBezTo>
                    <a:pt x="983" y="1703"/>
                    <a:pt x="1060" y="1718"/>
                    <a:pt x="1137" y="1718"/>
                  </a:cubicBezTo>
                  <a:cubicBezTo>
                    <a:pt x="1360" y="1718"/>
                    <a:pt x="1590" y="1593"/>
                    <a:pt x="1702" y="1367"/>
                  </a:cubicBezTo>
                  <a:cubicBezTo>
                    <a:pt x="1885" y="972"/>
                    <a:pt x="1824" y="516"/>
                    <a:pt x="1520" y="212"/>
                  </a:cubicBezTo>
                  <a:cubicBezTo>
                    <a:pt x="1379" y="71"/>
                    <a:pt x="1221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9" name="Google Shape;38499;p45"/>
            <p:cNvSpPr/>
            <p:nvPr/>
          </p:nvSpPr>
          <p:spPr>
            <a:xfrm>
              <a:off x="2835425" y="3072525"/>
              <a:ext cx="47900" cy="49425"/>
            </a:xfrm>
            <a:custGeom>
              <a:avLst/>
              <a:gdLst/>
              <a:ahLst/>
              <a:cxnLst/>
              <a:rect l="l" t="t" r="r" b="b"/>
              <a:pathLst>
                <a:path w="1916" h="1977" extrusionOk="0">
                  <a:moveTo>
                    <a:pt x="943" y="0"/>
                  </a:moveTo>
                  <a:cubicBezTo>
                    <a:pt x="912" y="31"/>
                    <a:pt x="852" y="61"/>
                    <a:pt x="791" y="92"/>
                  </a:cubicBezTo>
                  <a:lnTo>
                    <a:pt x="669" y="92"/>
                  </a:lnTo>
                  <a:cubicBezTo>
                    <a:pt x="608" y="183"/>
                    <a:pt x="487" y="152"/>
                    <a:pt x="426" y="244"/>
                  </a:cubicBezTo>
                  <a:cubicBezTo>
                    <a:pt x="1" y="852"/>
                    <a:pt x="92" y="1338"/>
                    <a:pt x="669" y="1885"/>
                  </a:cubicBezTo>
                  <a:cubicBezTo>
                    <a:pt x="771" y="1865"/>
                    <a:pt x="875" y="1855"/>
                    <a:pt x="981" y="1855"/>
                  </a:cubicBezTo>
                  <a:cubicBezTo>
                    <a:pt x="1193" y="1855"/>
                    <a:pt x="1409" y="1895"/>
                    <a:pt x="1611" y="1976"/>
                  </a:cubicBezTo>
                  <a:cubicBezTo>
                    <a:pt x="1763" y="1976"/>
                    <a:pt x="1855" y="1885"/>
                    <a:pt x="1915" y="1733"/>
                  </a:cubicBezTo>
                  <a:cubicBezTo>
                    <a:pt x="1885" y="1399"/>
                    <a:pt x="1855" y="1064"/>
                    <a:pt x="1794" y="760"/>
                  </a:cubicBezTo>
                  <a:cubicBezTo>
                    <a:pt x="1490" y="608"/>
                    <a:pt x="1338" y="396"/>
                    <a:pt x="1642" y="122"/>
                  </a:cubicBezTo>
                  <a:cubicBezTo>
                    <a:pt x="1611" y="107"/>
                    <a:pt x="1589" y="99"/>
                    <a:pt x="1570" y="99"/>
                  </a:cubicBezTo>
                  <a:cubicBezTo>
                    <a:pt x="1551" y="99"/>
                    <a:pt x="1535" y="107"/>
                    <a:pt x="1520" y="122"/>
                  </a:cubicBezTo>
                  <a:cubicBezTo>
                    <a:pt x="1429" y="31"/>
                    <a:pt x="1308" y="61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0" name="Google Shape;38500;p45"/>
            <p:cNvSpPr/>
            <p:nvPr/>
          </p:nvSpPr>
          <p:spPr>
            <a:xfrm>
              <a:off x="2550475" y="3286325"/>
              <a:ext cx="47900" cy="43800"/>
            </a:xfrm>
            <a:custGeom>
              <a:avLst/>
              <a:gdLst/>
              <a:ahLst/>
              <a:cxnLst/>
              <a:rect l="l" t="t" r="r" b="b"/>
              <a:pathLst>
                <a:path w="1916" h="1752" extrusionOk="0">
                  <a:moveTo>
                    <a:pt x="1020" y="1"/>
                  </a:moveTo>
                  <a:cubicBezTo>
                    <a:pt x="964" y="1"/>
                    <a:pt x="908" y="7"/>
                    <a:pt x="851" y="20"/>
                  </a:cubicBezTo>
                  <a:cubicBezTo>
                    <a:pt x="456" y="81"/>
                    <a:pt x="91" y="294"/>
                    <a:pt x="183" y="841"/>
                  </a:cubicBezTo>
                  <a:cubicBezTo>
                    <a:pt x="213" y="993"/>
                    <a:pt x="31" y="1053"/>
                    <a:pt x="0" y="1175"/>
                  </a:cubicBezTo>
                  <a:cubicBezTo>
                    <a:pt x="0" y="1418"/>
                    <a:pt x="183" y="1601"/>
                    <a:pt x="395" y="1661"/>
                  </a:cubicBezTo>
                  <a:cubicBezTo>
                    <a:pt x="563" y="1722"/>
                    <a:pt x="724" y="1751"/>
                    <a:pt x="874" y="1751"/>
                  </a:cubicBezTo>
                  <a:cubicBezTo>
                    <a:pt x="1402" y="1751"/>
                    <a:pt x="1797" y="1389"/>
                    <a:pt x="1915" y="750"/>
                  </a:cubicBezTo>
                  <a:cubicBezTo>
                    <a:pt x="1854" y="689"/>
                    <a:pt x="1793" y="598"/>
                    <a:pt x="1763" y="537"/>
                  </a:cubicBezTo>
                  <a:cubicBezTo>
                    <a:pt x="1659" y="224"/>
                    <a:pt x="1354" y="1"/>
                    <a:pt x="10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1" name="Google Shape;38501;p45"/>
            <p:cNvSpPr/>
            <p:nvPr/>
          </p:nvSpPr>
          <p:spPr>
            <a:xfrm>
              <a:off x="3551250" y="2986650"/>
              <a:ext cx="52450" cy="49475"/>
            </a:xfrm>
            <a:custGeom>
              <a:avLst/>
              <a:gdLst/>
              <a:ahLst/>
              <a:cxnLst/>
              <a:rect l="l" t="t" r="r" b="b"/>
              <a:pathLst>
                <a:path w="2098" h="1979" extrusionOk="0">
                  <a:moveTo>
                    <a:pt x="791" y="1"/>
                  </a:moveTo>
                  <a:cubicBezTo>
                    <a:pt x="91" y="578"/>
                    <a:pt x="0" y="821"/>
                    <a:pt x="243" y="1490"/>
                  </a:cubicBezTo>
                  <a:cubicBezTo>
                    <a:pt x="331" y="1665"/>
                    <a:pt x="251" y="1978"/>
                    <a:pt x="537" y="1978"/>
                  </a:cubicBezTo>
                  <a:cubicBezTo>
                    <a:pt x="550" y="1978"/>
                    <a:pt x="563" y="1978"/>
                    <a:pt x="578" y="1976"/>
                  </a:cubicBezTo>
                  <a:cubicBezTo>
                    <a:pt x="851" y="1824"/>
                    <a:pt x="1216" y="1976"/>
                    <a:pt x="1459" y="1673"/>
                  </a:cubicBezTo>
                  <a:cubicBezTo>
                    <a:pt x="2098" y="852"/>
                    <a:pt x="1885" y="305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2" name="Google Shape;38502;p45"/>
            <p:cNvSpPr/>
            <p:nvPr/>
          </p:nvSpPr>
          <p:spPr>
            <a:xfrm>
              <a:off x="3476025" y="3276175"/>
              <a:ext cx="43325" cy="39550"/>
            </a:xfrm>
            <a:custGeom>
              <a:avLst/>
              <a:gdLst/>
              <a:ahLst/>
              <a:cxnLst/>
              <a:rect l="l" t="t" r="r" b="b"/>
              <a:pathLst>
                <a:path w="1733" h="1582" extrusionOk="0">
                  <a:moveTo>
                    <a:pt x="760" y="0"/>
                  </a:moveTo>
                  <a:cubicBezTo>
                    <a:pt x="365" y="31"/>
                    <a:pt x="30" y="335"/>
                    <a:pt x="0" y="730"/>
                  </a:cubicBezTo>
                  <a:cubicBezTo>
                    <a:pt x="91" y="1186"/>
                    <a:pt x="486" y="1551"/>
                    <a:pt x="973" y="1581"/>
                  </a:cubicBezTo>
                  <a:cubicBezTo>
                    <a:pt x="1368" y="1490"/>
                    <a:pt x="1672" y="1186"/>
                    <a:pt x="1733" y="821"/>
                  </a:cubicBezTo>
                  <a:cubicBezTo>
                    <a:pt x="1581" y="365"/>
                    <a:pt x="1216" y="61"/>
                    <a:pt x="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3" name="Google Shape;38503;p45"/>
            <p:cNvSpPr/>
            <p:nvPr/>
          </p:nvSpPr>
          <p:spPr>
            <a:xfrm>
              <a:off x="3469925" y="3063400"/>
              <a:ext cx="39550" cy="37325"/>
            </a:xfrm>
            <a:custGeom>
              <a:avLst/>
              <a:gdLst/>
              <a:ahLst/>
              <a:cxnLst/>
              <a:rect l="l" t="t" r="r" b="b"/>
              <a:pathLst>
                <a:path w="1582" h="1493" extrusionOk="0">
                  <a:moveTo>
                    <a:pt x="791" y="1"/>
                  </a:moveTo>
                  <a:cubicBezTo>
                    <a:pt x="457" y="1"/>
                    <a:pt x="1" y="396"/>
                    <a:pt x="1" y="669"/>
                  </a:cubicBezTo>
                  <a:cubicBezTo>
                    <a:pt x="62" y="1125"/>
                    <a:pt x="426" y="1460"/>
                    <a:pt x="852" y="1490"/>
                  </a:cubicBezTo>
                  <a:cubicBezTo>
                    <a:pt x="869" y="1491"/>
                    <a:pt x="885" y="1492"/>
                    <a:pt x="902" y="1492"/>
                  </a:cubicBezTo>
                  <a:cubicBezTo>
                    <a:pt x="1275" y="1492"/>
                    <a:pt x="1582" y="1169"/>
                    <a:pt x="1582" y="791"/>
                  </a:cubicBezTo>
                  <a:cubicBezTo>
                    <a:pt x="1521" y="396"/>
                    <a:pt x="1217" y="6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4" name="Google Shape;38504;p45"/>
            <p:cNvSpPr/>
            <p:nvPr/>
          </p:nvSpPr>
          <p:spPr>
            <a:xfrm>
              <a:off x="2941800" y="2843050"/>
              <a:ext cx="43350" cy="33700"/>
            </a:xfrm>
            <a:custGeom>
              <a:avLst/>
              <a:gdLst/>
              <a:ahLst/>
              <a:cxnLst/>
              <a:rect l="l" t="t" r="r" b="b"/>
              <a:pathLst>
                <a:path w="1734" h="1348" extrusionOk="0">
                  <a:moveTo>
                    <a:pt x="693" y="1"/>
                  </a:moveTo>
                  <a:cubicBezTo>
                    <a:pt x="473" y="1"/>
                    <a:pt x="272" y="135"/>
                    <a:pt x="183" y="334"/>
                  </a:cubicBezTo>
                  <a:cubicBezTo>
                    <a:pt x="1" y="608"/>
                    <a:pt x="62" y="973"/>
                    <a:pt x="335" y="1185"/>
                  </a:cubicBezTo>
                  <a:cubicBezTo>
                    <a:pt x="511" y="1293"/>
                    <a:pt x="711" y="1348"/>
                    <a:pt x="910" y="1348"/>
                  </a:cubicBezTo>
                  <a:cubicBezTo>
                    <a:pt x="1160" y="1348"/>
                    <a:pt x="1409" y="1263"/>
                    <a:pt x="1612" y="1094"/>
                  </a:cubicBezTo>
                  <a:cubicBezTo>
                    <a:pt x="1703" y="1003"/>
                    <a:pt x="1733" y="881"/>
                    <a:pt x="1703" y="790"/>
                  </a:cubicBezTo>
                  <a:cubicBezTo>
                    <a:pt x="1703" y="426"/>
                    <a:pt x="1490" y="243"/>
                    <a:pt x="943" y="61"/>
                  </a:cubicBezTo>
                  <a:cubicBezTo>
                    <a:pt x="860" y="19"/>
                    <a:pt x="775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5" name="Google Shape;38505;p45"/>
            <p:cNvSpPr/>
            <p:nvPr/>
          </p:nvSpPr>
          <p:spPr>
            <a:xfrm>
              <a:off x="3874950" y="3058850"/>
              <a:ext cx="44100" cy="36650"/>
            </a:xfrm>
            <a:custGeom>
              <a:avLst/>
              <a:gdLst/>
              <a:ahLst/>
              <a:cxnLst/>
              <a:rect l="l" t="t" r="r" b="b"/>
              <a:pathLst>
                <a:path w="1764" h="1466" extrusionOk="0">
                  <a:moveTo>
                    <a:pt x="153" y="0"/>
                  </a:moveTo>
                  <a:cubicBezTo>
                    <a:pt x="31" y="122"/>
                    <a:pt x="1" y="304"/>
                    <a:pt x="122" y="456"/>
                  </a:cubicBezTo>
                  <a:cubicBezTo>
                    <a:pt x="214" y="608"/>
                    <a:pt x="274" y="791"/>
                    <a:pt x="335" y="943"/>
                  </a:cubicBezTo>
                  <a:cubicBezTo>
                    <a:pt x="441" y="1364"/>
                    <a:pt x="546" y="1466"/>
                    <a:pt x="868" y="1466"/>
                  </a:cubicBezTo>
                  <a:cubicBezTo>
                    <a:pt x="918" y="1466"/>
                    <a:pt x="973" y="1463"/>
                    <a:pt x="1034" y="1459"/>
                  </a:cubicBezTo>
                  <a:cubicBezTo>
                    <a:pt x="1429" y="1429"/>
                    <a:pt x="1490" y="1368"/>
                    <a:pt x="1521" y="821"/>
                  </a:cubicBezTo>
                  <a:cubicBezTo>
                    <a:pt x="1551" y="639"/>
                    <a:pt x="1764" y="456"/>
                    <a:pt x="1612" y="304"/>
                  </a:cubicBezTo>
                  <a:cubicBezTo>
                    <a:pt x="1095" y="122"/>
                    <a:pt x="578" y="274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6" name="Google Shape;38506;p45"/>
            <p:cNvSpPr/>
            <p:nvPr/>
          </p:nvSpPr>
          <p:spPr>
            <a:xfrm>
              <a:off x="2888625" y="3192400"/>
              <a:ext cx="44100" cy="50550"/>
            </a:xfrm>
            <a:custGeom>
              <a:avLst/>
              <a:gdLst/>
              <a:ahLst/>
              <a:cxnLst/>
              <a:rect l="l" t="t" r="r" b="b"/>
              <a:pathLst>
                <a:path w="1764" h="2022" extrusionOk="0">
                  <a:moveTo>
                    <a:pt x="1262" y="0"/>
                  </a:moveTo>
                  <a:cubicBezTo>
                    <a:pt x="1163" y="0"/>
                    <a:pt x="1064" y="23"/>
                    <a:pt x="973" y="69"/>
                  </a:cubicBezTo>
                  <a:lnTo>
                    <a:pt x="882" y="69"/>
                  </a:lnTo>
                  <a:cubicBezTo>
                    <a:pt x="821" y="312"/>
                    <a:pt x="912" y="555"/>
                    <a:pt x="699" y="737"/>
                  </a:cubicBezTo>
                  <a:lnTo>
                    <a:pt x="608" y="737"/>
                  </a:lnTo>
                  <a:cubicBezTo>
                    <a:pt x="517" y="798"/>
                    <a:pt x="395" y="798"/>
                    <a:pt x="335" y="859"/>
                  </a:cubicBezTo>
                  <a:cubicBezTo>
                    <a:pt x="274" y="920"/>
                    <a:pt x="243" y="950"/>
                    <a:pt x="183" y="981"/>
                  </a:cubicBezTo>
                  <a:cubicBezTo>
                    <a:pt x="152" y="1041"/>
                    <a:pt x="91" y="1102"/>
                    <a:pt x="61" y="1133"/>
                  </a:cubicBezTo>
                  <a:lnTo>
                    <a:pt x="31" y="1406"/>
                  </a:lnTo>
                  <a:cubicBezTo>
                    <a:pt x="0" y="1437"/>
                    <a:pt x="0" y="1497"/>
                    <a:pt x="31" y="1558"/>
                  </a:cubicBezTo>
                  <a:cubicBezTo>
                    <a:pt x="31" y="1589"/>
                    <a:pt x="31" y="1649"/>
                    <a:pt x="61" y="1680"/>
                  </a:cubicBezTo>
                  <a:lnTo>
                    <a:pt x="183" y="1832"/>
                  </a:lnTo>
                  <a:cubicBezTo>
                    <a:pt x="398" y="1956"/>
                    <a:pt x="588" y="2022"/>
                    <a:pt x="753" y="2022"/>
                  </a:cubicBezTo>
                  <a:cubicBezTo>
                    <a:pt x="1030" y="2022"/>
                    <a:pt x="1235" y="1837"/>
                    <a:pt x="1368" y="1437"/>
                  </a:cubicBezTo>
                  <a:cubicBezTo>
                    <a:pt x="1429" y="1224"/>
                    <a:pt x="1550" y="1041"/>
                    <a:pt x="1672" y="859"/>
                  </a:cubicBezTo>
                  <a:cubicBezTo>
                    <a:pt x="1763" y="677"/>
                    <a:pt x="1763" y="464"/>
                    <a:pt x="1672" y="282"/>
                  </a:cubicBezTo>
                  <a:cubicBezTo>
                    <a:pt x="1672" y="251"/>
                    <a:pt x="1672" y="221"/>
                    <a:pt x="1672" y="190"/>
                  </a:cubicBezTo>
                  <a:cubicBezTo>
                    <a:pt x="1611" y="130"/>
                    <a:pt x="1581" y="99"/>
                    <a:pt x="1550" y="69"/>
                  </a:cubicBezTo>
                  <a:cubicBezTo>
                    <a:pt x="1459" y="23"/>
                    <a:pt x="1360" y="0"/>
                    <a:pt x="1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7" name="Google Shape;38507;p45"/>
            <p:cNvSpPr/>
            <p:nvPr/>
          </p:nvSpPr>
          <p:spPr>
            <a:xfrm>
              <a:off x="3097600" y="3478300"/>
              <a:ext cx="36500" cy="37450"/>
            </a:xfrm>
            <a:custGeom>
              <a:avLst/>
              <a:gdLst/>
              <a:ahLst/>
              <a:cxnLst/>
              <a:rect l="l" t="t" r="r" b="b"/>
              <a:pathLst>
                <a:path w="1460" h="1498" extrusionOk="0">
                  <a:moveTo>
                    <a:pt x="547" y="1"/>
                  </a:moveTo>
                  <a:cubicBezTo>
                    <a:pt x="243" y="31"/>
                    <a:pt x="0" y="305"/>
                    <a:pt x="30" y="609"/>
                  </a:cubicBezTo>
                  <a:cubicBezTo>
                    <a:pt x="91" y="1034"/>
                    <a:pt x="395" y="1368"/>
                    <a:pt x="790" y="1490"/>
                  </a:cubicBezTo>
                  <a:cubicBezTo>
                    <a:pt x="822" y="1495"/>
                    <a:pt x="853" y="1498"/>
                    <a:pt x="884" y="1498"/>
                  </a:cubicBezTo>
                  <a:cubicBezTo>
                    <a:pt x="1206" y="1498"/>
                    <a:pt x="1459" y="1218"/>
                    <a:pt x="1459" y="913"/>
                  </a:cubicBezTo>
                  <a:cubicBezTo>
                    <a:pt x="1429" y="396"/>
                    <a:pt x="1033" y="31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8" name="Google Shape;38508;p45"/>
            <p:cNvSpPr/>
            <p:nvPr/>
          </p:nvSpPr>
          <p:spPr>
            <a:xfrm>
              <a:off x="3431175" y="3084800"/>
              <a:ext cx="40300" cy="41700"/>
            </a:xfrm>
            <a:custGeom>
              <a:avLst/>
              <a:gdLst/>
              <a:ahLst/>
              <a:cxnLst/>
              <a:rect l="l" t="t" r="r" b="b"/>
              <a:pathLst>
                <a:path w="1612" h="1668" extrusionOk="0">
                  <a:moveTo>
                    <a:pt x="899" y="0"/>
                  </a:moveTo>
                  <a:cubicBezTo>
                    <a:pt x="585" y="0"/>
                    <a:pt x="294" y="151"/>
                    <a:pt x="122" y="421"/>
                  </a:cubicBezTo>
                  <a:cubicBezTo>
                    <a:pt x="1" y="725"/>
                    <a:pt x="183" y="1090"/>
                    <a:pt x="487" y="1212"/>
                  </a:cubicBezTo>
                  <a:cubicBezTo>
                    <a:pt x="761" y="1333"/>
                    <a:pt x="973" y="1485"/>
                    <a:pt x="1186" y="1668"/>
                  </a:cubicBezTo>
                  <a:cubicBezTo>
                    <a:pt x="1186" y="1516"/>
                    <a:pt x="1217" y="1364"/>
                    <a:pt x="1277" y="1212"/>
                  </a:cubicBezTo>
                  <a:cubicBezTo>
                    <a:pt x="1338" y="1090"/>
                    <a:pt x="1429" y="968"/>
                    <a:pt x="1460" y="847"/>
                  </a:cubicBezTo>
                  <a:cubicBezTo>
                    <a:pt x="1612" y="543"/>
                    <a:pt x="1429" y="148"/>
                    <a:pt x="1125" y="26"/>
                  </a:cubicBezTo>
                  <a:cubicBezTo>
                    <a:pt x="1049" y="9"/>
                    <a:pt x="974" y="0"/>
                    <a:pt x="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9" name="Google Shape;38509;p45"/>
            <p:cNvSpPr/>
            <p:nvPr/>
          </p:nvSpPr>
          <p:spPr>
            <a:xfrm>
              <a:off x="3214600" y="2844525"/>
              <a:ext cx="38025" cy="34300"/>
            </a:xfrm>
            <a:custGeom>
              <a:avLst/>
              <a:gdLst/>
              <a:ahLst/>
              <a:cxnLst/>
              <a:rect l="l" t="t" r="r" b="b"/>
              <a:pathLst>
                <a:path w="1521" h="1372" extrusionOk="0">
                  <a:moveTo>
                    <a:pt x="711" y="0"/>
                  </a:moveTo>
                  <a:cubicBezTo>
                    <a:pt x="310" y="0"/>
                    <a:pt x="1" y="353"/>
                    <a:pt x="1" y="762"/>
                  </a:cubicBezTo>
                  <a:cubicBezTo>
                    <a:pt x="1" y="1108"/>
                    <a:pt x="275" y="1372"/>
                    <a:pt x="614" y="1372"/>
                  </a:cubicBezTo>
                  <a:cubicBezTo>
                    <a:pt x="633" y="1372"/>
                    <a:pt x="651" y="1371"/>
                    <a:pt x="670" y="1370"/>
                  </a:cubicBezTo>
                  <a:cubicBezTo>
                    <a:pt x="1095" y="1370"/>
                    <a:pt x="1460" y="1066"/>
                    <a:pt x="1521" y="640"/>
                  </a:cubicBezTo>
                  <a:cubicBezTo>
                    <a:pt x="1460" y="275"/>
                    <a:pt x="1156" y="32"/>
                    <a:pt x="761" y="2"/>
                  </a:cubicBezTo>
                  <a:cubicBezTo>
                    <a:pt x="744" y="1"/>
                    <a:pt x="728" y="0"/>
                    <a:pt x="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0" name="Google Shape;38510;p45"/>
            <p:cNvSpPr/>
            <p:nvPr/>
          </p:nvSpPr>
          <p:spPr>
            <a:xfrm>
              <a:off x="3231325" y="2926375"/>
              <a:ext cx="34975" cy="37800"/>
            </a:xfrm>
            <a:custGeom>
              <a:avLst/>
              <a:gdLst/>
              <a:ahLst/>
              <a:cxnLst/>
              <a:rect l="l" t="t" r="r" b="b"/>
              <a:pathLst>
                <a:path w="1399" h="1512" extrusionOk="0">
                  <a:moveTo>
                    <a:pt x="612" y="1"/>
                  </a:moveTo>
                  <a:cubicBezTo>
                    <a:pt x="540" y="1"/>
                    <a:pt x="467" y="14"/>
                    <a:pt x="396" y="41"/>
                  </a:cubicBezTo>
                  <a:cubicBezTo>
                    <a:pt x="153" y="162"/>
                    <a:pt x="1" y="406"/>
                    <a:pt x="1" y="679"/>
                  </a:cubicBezTo>
                  <a:cubicBezTo>
                    <a:pt x="31" y="1135"/>
                    <a:pt x="335" y="1318"/>
                    <a:pt x="669" y="1439"/>
                  </a:cubicBezTo>
                  <a:cubicBezTo>
                    <a:pt x="796" y="1487"/>
                    <a:pt x="906" y="1511"/>
                    <a:pt x="1000" y="1511"/>
                  </a:cubicBezTo>
                  <a:cubicBezTo>
                    <a:pt x="1266" y="1511"/>
                    <a:pt x="1399" y="1311"/>
                    <a:pt x="1399" y="862"/>
                  </a:cubicBezTo>
                  <a:cubicBezTo>
                    <a:pt x="1338" y="618"/>
                    <a:pt x="1217" y="406"/>
                    <a:pt x="1034" y="254"/>
                  </a:cubicBezTo>
                  <a:cubicBezTo>
                    <a:pt x="948" y="81"/>
                    <a:pt x="786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1" name="Google Shape;38511;p45"/>
            <p:cNvSpPr/>
            <p:nvPr/>
          </p:nvSpPr>
          <p:spPr>
            <a:xfrm>
              <a:off x="3064925" y="3322250"/>
              <a:ext cx="50175" cy="52025"/>
            </a:xfrm>
            <a:custGeom>
              <a:avLst/>
              <a:gdLst/>
              <a:ahLst/>
              <a:cxnLst/>
              <a:rect l="l" t="t" r="r" b="b"/>
              <a:pathLst>
                <a:path w="2007" h="2081" extrusionOk="0">
                  <a:moveTo>
                    <a:pt x="237" y="0"/>
                  </a:moveTo>
                  <a:cubicBezTo>
                    <a:pt x="171" y="0"/>
                    <a:pt x="114" y="34"/>
                    <a:pt x="91" y="103"/>
                  </a:cubicBezTo>
                  <a:cubicBezTo>
                    <a:pt x="0" y="194"/>
                    <a:pt x="61" y="346"/>
                    <a:pt x="152" y="376"/>
                  </a:cubicBezTo>
                  <a:cubicBezTo>
                    <a:pt x="456" y="468"/>
                    <a:pt x="638" y="771"/>
                    <a:pt x="578" y="1075"/>
                  </a:cubicBezTo>
                  <a:cubicBezTo>
                    <a:pt x="730" y="1379"/>
                    <a:pt x="1277" y="1531"/>
                    <a:pt x="973" y="2048"/>
                  </a:cubicBezTo>
                  <a:cubicBezTo>
                    <a:pt x="1080" y="2070"/>
                    <a:pt x="1174" y="2081"/>
                    <a:pt x="1258" y="2081"/>
                  </a:cubicBezTo>
                  <a:cubicBezTo>
                    <a:pt x="1527" y="2081"/>
                    <a:pt x="1684" y="1962"/>
                    <a:pt x="1824" y="1683"/>
                  </a:cubicBezTo>
                  <a:cubicBezTo>
                    <a:pt x="2006" y="1410"/>
                    <a:pt x="1885" y="1045"/>
                    <a:pt x="1611" y="863"/>
                  </a:cubicBezTo>
                  <a:cubicBezTo>
                    <a:pt x="1459" y="771"/>
                    <a:pt x="1216" y="741"/>
                    <a:pt x="1185" y="589"/>
                  </a:cubicBezTo>
                  <a:cubicBezTo>
                    <a:pt x="1094" y="42"/>
                    <a:pt x="608" y="164"/>
                    <a:pt x="304" y="12"/>
                  </a:cubicBezTo>
                  <a:cubicBezTo>
                    <a:pt x="281" y="4"/>
                    <a:pt x="258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2" name="Google Shape;38512;p45"/>
            <p:cNvSpPr/>
            <p:nvPr/>
          </p:nvSpPr>
          <p:spPr>
            <a:xfrm>
              <a:off x="3838475" y="2943150"/>
              <a:ext cx="36500" cy="33825"/>
            </a:xfrm>
            <a:custGeom>
              <a:avLst/>
              <a:gdLst/>
              <a:ahLst/>
              <a:cxnLst/>
              <a:rect l="l" t="t" r="r" b="b"/>
              <a:pathLst>
                <a:path w="1460" h="1353" extrusionOk="0">
                  <a:moveTo>
                    <a:pt x="801" y="0"/>
                  </a:moveTo>
                  <a:cubicBezTo>
                    <a:pt x="768" y="0"/>
                    <a:pt x="734" y="3"/>
                    <a:pt x="700" y="8"/>
                  </a:cubicBezTo>
                  <a:cubicBezTo>
                    <a:pt x="335" y="39"/>
                    <a:pt x="62" y="343"/>
                    <a:pt x="1" y="707"/>
                  </a:cubicBezTo>
                  <a:cubicBezTo>
                    <a:pt x="31" y="1102"/>
                    <a:pt x="214" y="1346"/>
                    <a:pt x="578" y="1346"/>
                  </a:cubicBezTo>
                  <a:cubicBezTo>
                    <a:pt x="612" y="1350"/>
                    <a:pt x="646" y="1353"/>
                    <a:pt x="679" y="1353"/>
                  </a:cubicBezTo>
                  <a:cubicBezTo>
                    <a:pt x="1065" y="1353"/>
                    <a:pt x="1404" y="1038"/>
                    <a:pt x="1460" y="647"/>
                  </a:cubicBezTo>
                  <a:cubicBezTo>
                    <a:pt x="1432" y="285"/>
                    <a:pt x="1150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3" name="Google Shape;38513;p45"/>
            <p:cNvSpPr/>
            <p:nvPr/>
          </p:nvSpPr>
          <p:spPr>
            <a:xfrm>
              <a:off x="3689550" y="3079075"/>
              <a:ext cx="42575" cy="40300"/>
            </a:xfrm>
            <a:custGeom>
              <a:avLst/>
              <a:gdLst/>
              <a:ahLst/>
              <a:cxnLst/>
              <a:rect l="l" t="t" r="r" b="b"/>
              <a:pathLst>
                <a:path w="1703" h="1612" extrusionOk="0">
                  <a:moveTo>
                    <a:pt x="626" y="0"/>
                  </a:moveTo>
                  <a:cubicBezTo>
                    <a:pt x="528" y="0"/>
                    <a:pt x="457" y="84"/>
                    <a:pt x="426" y="255"/>
                  </a:cubicBezTo>
                  <a:cubicBezTo>
                    <a:pt x="335" y="590"/>
                    <a:pt x="213" y="924"/>
                    <a:pt x="0" y="1228"/>
                  </a:cubicBezTo>
                  <a:cubicBezTo>
                    <a:pt x="13" y="1227"/>
                    <a:pt x="25" y="1226"/>
                    <a:pt x="36" y="1226"/>
                  </a:cubicBezTo>
                  <a:cubicBezTo>
                    <a:pt x="335" y="1226"/>
                    <a:pt x="347" y="1593"/>
                    <a:pt x="669" y="1593"/>
                  </a:cubicBezTo>
                  <a:cubicBezTo>
                    <a:pt x="731" y="1605"/>
                    <a:pt x="792" y="1611"/>
                    <a:pt x="851" y="1611"/>
                  </a:cubicBezTo>
                  <a:cubicBezTo>
                    <a:pt x="1082" y="1611"/>
                    <a:pt x="1290" y="1519"/>
                    <a:pt x="1459" y="1349"/>
                  </a:cubicBezTo>
                  <a:cubicBezTo>
                    <a:pt x="1702" y="1045"/>
                    <a:pt x="1642" y="772"/>
                    <a:pt x="1216" y="377"/>
                  </a:cubicBezTo>
                  <a:cubicBezTo>
                    <a:pt x="1155" y="392"/>
                    <a:pt x="1072" y="438"/>
                    <a:pt x="1015" y="438"/>
                  </a:cubicBezTo>
                  <a:cubicBezTo>
                    <a:pt x="958" y="438"/>
                    <a:pt x="927" y="392"/>
                    <a:pt x="973" y="225"/>
                  </a:cubicBezTo>
                  <a:cubicBezTo>
                    <a:pt x="839" y="76"/>
                    <a:pt x="720" y="0"/>
                    <a:pt x="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4" name="Google Shape;38514;p45"/>
            <p:cNvSpPr/>
            <p:nvPr/>
          </p:nvSpPr>
          <p:spPr>
            <a:xfrm>
              <a:off x="3584675" y="3007825"/>
              <a:ext cx="50950" cy="37975"/>
            </a:xfrm>
            <a:custGeom>
              <a:avLst/>
              <a:gdLst/>
              <a:ahLst/>
              <a:cxnLst/>
              <a:rect l="l" t="t" r="r" b="b"/>
              <a:pathLst>
                <a:path w="2038" h="1519" extrusionOk="0">
                  <a:moveTo>
                    <a:pt x="1556" y="0"/>
                  </a:moveTo>
                  <a:cubicBezTo>
                    <a:pt x="1534" y="0"/>
                    <a:pt x="1512" y="2"/>
                    <a:pt x="1490" y="5"/>
                  </a:cubicBezTo>
                  <a:cubicBezTo>
                    <a:pt x="1465" y="79"/>
                    <a:pt x="1461" y="173"/>
                    <a:pt x="1378" y="173"/>
                  </a:cubicBezTo>
                  <a:cubicBezTo>
                    <a:pt x="1359" y="173"/>
                    <a:pt x="1336" y="168"/>
                    <a:pt x="1308" y="157"/>
                  </a:cubicBezTo>
                  <a:cubicBezTo>
                    <a:pt x="1125" y="96"/>
                    <a:pt x="973" y="66"/>
                    <a:pt x="821" y="5"/>
                  </a:cubicBezTo>
                  <a:cubicBezTo>
                    <a:pt x="548" y="400"/>
                    <a:pt x="274" y="826"/>
                    <a:pt x="1" y="1190"/>
                  </a:cubicBezTo>
                  <a:cubicBezTo>
                    <a:pt x="426" y="1342"/>
                    <a:pt x="882" y="1403"/>
                    <a:pt x="1338" y="1433"/>
                  </a:cubicBezTo>
                  <a:cubicBezTo>
                    <a:pt x="1338" y="1433"/>
                    <a:pt x="1368" y="1494"/>
                    <a:pt x="1368" y="1494"/>
                  </a:cubicBezTo>
                  <a:cubicBezTo>
                    <a:pt x="1417" y="1510"/>
                    <a:pt x="1466" y="1518"/>
                    <a:pt x="1515" y="1518"/>
                  </a:cubicBezTo>
                  <a:cubicBezTo>
                    <a:pt x="1646" y="1518"/>
                    <a:pt x="1774" y="1462"/>
                    <a:pt x="1885" y="1373"/>
                  </a:cubicBezTo>
                  <a:cubicBezTo>
                    <a:pt x="1916" y="1342"/>
                    <a:pt x="1916" y="1251"/>
                    <a:pt x="1885" y="1221"/>
                  </a:cubicBezTo>
                  <a:cubicBezTo>
                    <a:pt x="1460" y="1099"/>
                    <a:pt x="1824" y="704"/>
                    <a:pt x="1733" y="552"/>
                  </a:cubicBezTo>
                  <a:cubicBezTo>
                    <a:pt x="1642" y="370"/>
                    <a:pt x="1976" y="430"/>
                    <a:pt x="2037" y="278"/>
                  </a:cubicBezTo>
                  <a:cubicBezTo>
                    <a:pt x="1928" y="115"/>
                    <a:pt x="1746" y="0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5" name="Google Shape;38515;p45"/>
            <p:cNvSpPr/>
            <p:nvPr/>
          </p:nvSpPr>
          <p:spPr>
            <a:xfrm>
              <a:off x="3400775" y="3352825"/>
              <a:ext cx="33475" cy="37350"/>
            </a:xfrm>
            <a:custGeom>
              <a:avLst/>
              <a:gdLst/>
              <a:ahLst/>
              <a:cxnLst/>
              <a:rect l="l" t="t" r="r" b="b"/>
              <a:pathLst>
                <a:path w="1339" h="1494" extrusionOk="0">
                  <a:moveTo>
                    <a:pt x="774" y="1"/>
                  </a:moveTo>
                  <a:cubicBezTo>
                    <a:pt x="488" y="1"/>
                    <a:pt x="323" y="163"/>
                    <a:pt x="183" y="582"/>
                  </a:cubicBezTo>
                  <a:cubicBezTo>
                    <a:pt x="153" y="673"/>
                    <a:pt x="123" y="764"/>
                    <a:pt x="92" y="855"/>
                  </a:cubicBezTo>
                  <a:cubicBezTo>
                    <a:pt x="1" y="1068"/>
                    <a:pt x="92" y="1311"/>
                    <a:pt x="305" y="1403"/>
                  </a:cubicBezTo>
                  <a:cubicBezTo>
                    <a:pt x="411" y="1463"/>
                    <a:pt x="533" y="1494"/>
                    <a:pt x="654" y="1494"/>
                  </a:cubicBezTo>
                  <a:cubicBezTo>
                    <a:pt x="776" y="1494"/>
                    <a:pt x="898" y="1463"/>
                    <a:pt x="1004" y="1403"/>
                  </a:cubicBezTo>
                  <a:cubicBezTo>
                    <a:pt x="1278" y="1281"/>
                    <a:pt x="1278" y="1038"/>
                    <a:pt x="1338" y="825"/>
                  </a:cubicBezTo>
                  <a:cubicBezTo>
                    <a:pt x="1338" y="430"/>
                    <a:pt x="1095" y="35"/>
                    <a:pt x="852" y="4"/>
                  </a:cubicBezTo>
                  <a:cubicBezTo>
                    <a:pt x="825" y="2"/>
                    <a:pt x="799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6" name="Google Shape;38516;p45"/>
            <p:cNvSpPr/>
            <p:nvPr/>
          </p:nvSpPr>
          <p:spPr>
            <a:xfrm>
              <a:off x="3698675" y="3135500"/>
              <a:ext cx="44850" cy="38125"/>
            </a:xfrm>
            <a:custGeom>
              <a:avLst/>
              <a:gdLst/>
              <a:ahLst/>
              <a:cxnLst/>
              <a:rect l="l" t="t" r="r" b="b"/>
              <a:pathLst>
                <a:path w="1794" h="1525" extrusionOk="0">
                  <a:moveTo>
                    <a:pt x="754" y="0"/>
                  </a:moveTo>
                  <a:cubicBezTo>
                    <a:pt x="563" y="0"/>
                    <a:pt x="372" y="63"/>
                    <a:pt x="213" y="187"/>
                  </a:cubicBezTo>
                  <a:cubicBezTo>
                    <a:pt x="0" y="460"/>
                    <a:pt x="0" y="855"/>
                    <a:pt x="182" y="1129"/>
                  </a:cubicBezTo>
                  <a:cubicBezTo>
                    <a:pt x="304" y="1342"/>
                    <a:pt x="486" y="1494"/>
                    <a:pt x="699" y="1524"/>
                  </a:cubicBezTo>
                  <a:cubicBezTo>
                    <a:pt x="1246" y="1402"/>
                    <a:pt x="1337" y="734"/>
                    <a:pt x="1793" y="551"/>
                  </a:cubicBezTo>
                  <a:cubicBezTo>
                    <a:pt x="1581" y="399"/>
                    <a:pt x="1398" y="247"/>
                    <a:pt x="1155" y="95"/>
                  </a:cubicBezTo>
                  <a:cubicBezTo>
                    <a:pt x="1028" y="32"/>
                    <a:pt x="891" y="0"/>
                    <a:pt x="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7" name="Google Shape;38517;p45"/>
            <p:cNvSpPr/>
            <p:nvPr/>
          </p:nvSpPr>
          <p:spPr>
            <a:xfrm>
              <a:off x="3442575" y="3130350"/>
              <a:ext cx="34975" cy="39525"/>
            </a:xfrm>
            <a:custGeom>
              <a:avLst/>
              <a:gdLst/>
              <a:ahLst/>
              <a:cxnLst/>
              <a:rect l="l" t="t" r="r" b="b"/>
              <a:pathLst>
                <a:path w="1399" h="1581" extrusionOk="0">
                  <a:moveTo>
                    <a:pt x="671" y="0"/>
                  </a:moveTo>
                  <a:cubicBezTo>
                    <a:pt x="513" y="0"/>
                    <a:pt x="334" y="69"/>
                    <a:pt x="122" y="210"/>
                  </a:cubicBezTo>
                  <a:cubicBezTo>
                    <a:pt x="213" y="575"/>
                    <a:pt x="183" y="970"/>
                    <a:pt x="1" y="1305"/>
                  </a:cubicBezTo>
                  <a:cubicBezTo>
                    <a:pt x="268" y="1488"/>
                    <a:pt x="480" y="1580"/>
                    <a:pt x="663" y="1580"/>
                  </a:cubicBezTo>
                  <a:cubicBezTo>
                    <a:pt x="812" y="1580"/>
                    <a:pt x="941" y="1519"/>
                    <a:pt x="1065" y="1396"/>
                  </a:cubicBezTo>
                  <a:cubicBezTo>
                    <a:pt x="1368" y="1092"/>
                    <a:pt x="1399" y="605"/>
                    <a:pt x="1156" y="271"/>
                  </a:cubicBezTo>
                  <a:cubicBezTo>
                    <a:pt x="1009" y="92"/>
                    <a:pt x="854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8" name="Google Shape;38518;p45"/>
            <p:cNvSpPr/>
            <p:nvPr/>
          </p:nvSpPr>
          <p:spPr>
            <a:xfrm>
              <a:off x="3425850" y="3040325"/>
              <a:ext cx="47725" cy="30700"/>
            </a:xfrm>
            <a:custGeom>
              <a:avLst/>
              <a:gdLst/>
              <a:ahLst/>
              <a:cxnLst/>
              <a:rect l="l" t="t" r="r" b="b"/>
              <a:pathLst>
                <a:path w="1909" h="1228" extrusionOk="0">
                  <a:moveTo>
                    <a:pt x="1415" y="1"/>
                  </a:moveTo>
                  <a:cubicBezTo>
                    <a:pt x="1320" y="1"/>
                    <a:pt x="1213" y="24"/>
                    <a:pt x="1095" y="73"/>
                  </a:cubicBezTo>
                  <a:cubicBezTo>
                    <a:pt x="936" y="141"/>
                    <a:pt x="776" y="175"/>
                    <a:pt x="616" y="175"/>
                  </a:cubicBezTo>
                  <a:cubicBezTo>
                    <a:pt x="563" y="175"/>
                    <a:pt x="510" y="171"/>
                    <a:pt x="457" y="164"/>
                  </a:cubicBezTo>
                  <a:cubicBezTo>
                    <a:pt x="437" y="160"/>
                    <a:pt x="417" y="158"/>
                    <a:pt x="397" y="158"/>
                  </a:cubicBezTo>
                  <a:cubicBezTo>
                    <a:pt x="260" y="158"/>
                    <a:pt x="119" y="244"/>
                    <a:pt x="92" y="377"/>
                  </a:cubicBezTo>
                  <a:cubicBezTo>
                    <a:pt x="1" y="559"/>
                    <a:pt x="123" y="681"/>
                    <a:pt x="214" y="802"/>
                  </a:cubicBezTo>
                  <a:cubicBezTo>
                    <a:pt x="609" y="984"/>
                    <a:pt x="1004" y="1136"/>
                    <a:pt x="1430" y="1228"/>
                  </a:cubicBezTo>
                  <a:cubicBezTo>
                    <a:pt x="1582" y="1197"/>
                    <a:pt x="1703" y="1106"/>
                    <a:pt x="1734" y="984"/>
                  </a:cubicBezTo>
                  <a:cubicBezTo>
                    <a:pt x="1861" y="959"/>
                    <a:pt x="1539" y="676"/>
                    <a:pt x="1720" y="676"/>
                  </a:cubicBezTo>
                  <a:cubicBezTo>
                    <a:pt x="1755" y="676"/>
                    <a:pt x="1808" y="687"/>
                    <a:pt x="1886" y="711"/>
                  </a:cubicBezTo>
                  <a:cubicBezTo>
                    <a:pt x="1909" y="265"/>
                    <a:pt x="1733" y="1"/>
                    <a:pt x="1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9" name="Google Shape;38519;p45"/>
            <p:cNvSpPr/>
            <p:nvPr/>
          </p:nvSpPr>
          <p:spPr>
            <a:xfrm>
              <a:off x="2635575" y="3305750"/>
              <a:ext cx="34225" cy="30550"/>
            </a:xfrm>
            <a:custGeom>
              <a:avLst/>
              <a:gdLst/>
              <a:ahLst/>
              <a:cxnLst/>
              <a:rect l="l" t="t" r="r" b="b"/>
              <a:pathLst>
                <a:path w="1369" h="1222" extrusionOk="0">
                  <a:moveTo>
                    <a:pt x="720" y="1"/>
                  </a:moveTo>
                  <a:cubicBezTo>
                    <a:pt x="703" y="1"/>
                    <a:pt x="686" y="1"/>
                    <a:pt x="669" y="3"/>
                  </a:cubicBezTo>
                  <a:cubicBezTo>
                    <a:pt x="304" y="3"/>
                    <a:pt x="31" y="276"/>
                    <a:pt x="0" y="611"/>
                  </a:cubicBezTo>
                  <a:cubicBezTo>
                    <a:pt x="0" y="957"/>
                    <a:pt x="274" y="1221"/>
                    <a:pt x="614" y="1221"/>
                  </a:cubicBezTo>
                  <a:cubicBezTo>
                    <a:pt x="632" y="1221"/>
                    <a:pt x="651" y="1220"/>
                    <a:pt x="669" y="1219"/>
                  </a:cubicBezTo>
                  <a:cubicBezTo>
                    <a:pt x="688" y="1220"/>
                    <a:pt x="707" y="1221"/>
                    <a:pt x="726" y="1221"/>
                  </a:cubicBezTo>
                  <a:cubicBezTo>
                    <a:pt x="1040" y="1221"/>
                    <a:pt x="1340" y="985"/>
                    <a:pt x="1368" y="641"/>
                  </a:cubicBezTo>
                  <a:cubicBezTo>
                    <a:pt x="1368" y="293"/>
                    <a:pt x="1064" y="1"/>
                    <a:pt x="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0" name="Google Shape;38520;p45"/>
            <p:cNvSpPr/>
            <p:nvPr/>
          </p:nvSpPr>
          <p:spPr>
            <a:xfrm>
              <a:off x="2975250" y="3458550"/>
              <a:ext cx="44100" cy="35825"/>
            </a:xfrm>
            <a:custGeom>
              <a:avLst/>
              <a:gdLst/>
              <a:ahLst/>
              <a:cxnLst/>
              <a:rect l="l" t="t" r="r" b="b"/>
              <a:pathLst>
                <a:path w="1764" h="1433" extrusionOk="0">
                  <a:moveTo>
                    <a:pt x="639" y="0"/>
                  </a:moveTo>
                  <a:cubicBezTo>
                    <a:pt x="517" y="244"/>
                    <a:pt x="274" y="456"/>
                    <a:pt x="0" y="517"/>
                  </a:cubicBezTo>
                  <a:cubicBezTo>
                    <a:pt x="0" y="639"/>
                    <a:pt x="31" y="760"/>
                    <a:pt x="92" y="882"/>
                  </a:cubicBezTo>
                  <a:cubicBezTo>
                    <a:pt x="226" y="1267"/>
                    <a:pt x="337" y="1433"/>
                    <a:pt x="546" y="1433"/>
                  </a:cubicBezTo>
                  <a:cubicBezTo>
                    <a:pt x="668" y="1433"/>
                    <a:pt x="822" y="1377"/>
                    <a:pt x="1034" y="1277"/>
                  </a:cubicBezTo>
                  <a:cubicBezTo>
                    <a:pt x="1104" y="1224"/>
                    <a:pt x="1174" y="1172"/>
                    <a:pt x="1244" y="1172"/>
                  </a:cubicBezTo>
                  <a:cubicBezTo>
                    <a:pt x="1296" y="1172"/>
                    <a:pt x="1347" y="1200"/>
                    <a:pt x="1399" y="1277"/>
                  </a:cubicBezTo>
                  <a:cubicBezTo>
                    <a:pt x="1434" y="1313"/>
                    <a:pt x="1480" y="1330"/>
                    <a:pt x="1525" y="1330"/>
                  </a:cubicBezTo>
                  <a:cubicBezTo>
                    <a:pt x="1595" y="1330"/>
                    <a:pt x="1666" y="1290"/>
                    <a:pt x="1702" y="1216"/>
                  </a:cubicBezTo>
                  <a:cubicBezTo>
                    <a:pt x="1763" y="1095"/>
                    <a:pt x="1702" y="973"/>
                    <a:pt x="1581" y="943"/>
                  </a:cubicBezTo>
                  <a:cubicBezTo>
                    <a:pt x="1429" y="912"/>
                    <a:pt x="1338" y="791"/>
                    <a:pt x="1307" y="669"/>
                  </a:cubicBezTo>
                  <a:cubicBezTo>
                    <a:pt x="1216" y="335"/>
                    <a:pt x="973" y="92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1" name="Google Shape;38521;p45"/>
            <p:cNvSpPr/>
            <p:nvPr/>
          </p:nvSpPr>
          <p:spPr>
            <a:xfrm>
              <a:off x="3564600" y="2984200"/>
              <a:ext cx="41375" cy="55250"/>
            </a:xfrm>
            <a:custGeom>
              <a:avLst/>
              <a:gdLst/>
              <a:ahLst/>
              <a:cxnLst/>
              <a:rect l="l" t="t" r="r" b="b"/>
              <a:pathLst>
                <a:path w="1655" h="2210" extrusionOk="0">
                  <a:moveTo>
                    <a:pt x="581" y="0"/>
                  </a:moveTo>
                  <a:cubicBezTo>
                    <a:pt x="481" y="0"/>
                    <a:pt x="374" y="29"/>
                    <a:pt x="257" y="99"/>
                  </a:cubicBezTo>
                  <a:cubicBezTo>
                    <a:pt x="409" y="312"/>
                    <a:pt x="682" y="342"/>
                    <a:pt x="895" y="494"/>
                  </a:cubicBezTo>
                  <a:cubicBezTo>
                    <a:pt x="1047" y="555"/>
                    <a:pt x="1168" y="737"/>
                    <a:pt x="1168" y="919"/>
                  </a:cubicBezTo>
                  <a:cubicBezTo>
                    <a:pt x="1138" y="1223"/>
                    <a:pt x="864" y="1467"/>
                    <a:pt x="743" y="1740"/>
                  </a:cubicBezTo>
                  <a:cubicBezTo>
                    <a:pt x="695" y="1824"/>
                    <a:pt x="632" y="1851"/>
                    <a:pt x="561" y="1851"/>
                  </a:cubicBezTo>
                  <a:cubicBezTo>
                    <a:pt x="453" y="1851"/>
                    <a:pt x="324" y="1789"/>
                    <a:pt x="196" y="1771"/>
                  </a:cubicBezTo>
                  <a:cubicBezTo>
                    <a:pt x="180" y="1768"/>
                    <a:pt x="165" y="1767"/>
                    <a:pt x="153" y="1767"/>
                  </a:cubicBezTo>
                  <a:cubicBezTo>
                    <a:pt x="1" y="1767"/>
                    <a:pt x="105" y="1927"/>
                    <a:pt x="105" y="1983"/>
                  </a:cubicBezTo>
                  <a:cubicBezTo>
                    <a:pt x="139" y="2154"/>
                    <a:pt x="211" y="2209"/>
                    <a:pt x="300" y="2209"/>
                  </a:cubicBezTo>
                  <a:cubicBezTo>
                    <a:pt x="370" y="2209"/>
                    <a:pt x="450" y="2175"/>
                    <a:pt x="530" y="2135"/>
                  </a:cubicBezTo>
                  <a:lnTo>
                    <a:pt x="804" y="2105"/>
                  </a:lnTo>
                  <a:cubicBezTo>
                    <a:pt x="1320" y="1953"/>
                    <a:pt x="1655" y="1436"/>
                    <a:pt x="1624" y="919"/>
                  </a:cubicBezTo>
                  <a:cubicBezTo>
                    <a:pt x="1594" y="889"/>
                    <a:pt x="1594" y="828"/>
                    <a:pt x="1594" y="798"/>
                  </a:cubicBezTo>
                  <a:cubicBezTo>
                    <a:pt x="1533" y="646"/>
                    <a:pt x="1564" y="433"/>
                    <a:pt x="1351" y="372"/>
                  </a:cubicBezTo>
                  <a:cubicBezTo>
                    <a:pt x="1102" y="237"/>
                    <a:pt x="870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2" name="Google Shape;38522;p45"/>
            <p:cNvSpPr/>
            <p:nvPr/>
          </p:nvSpPr>
          <p:spPr>
            <a:xfrm>
              <a:off x="2890150" y="3312875"/>
              <a:ext cx="41800" cy="34300"/>
            </a:xfrm>
            <a:custGeom>
              <a:avLst/>
              <a:gdLst/>
              <a:ahLst/>
              <a:cxnLst/>
              <a:rect l="l" t="t" r="r" b="b"/>
              <a:pathLst>
                <a:path w="1672" h="1372" extrusionOk="0">
                  <a:moveTo>
                    <a:pt x="762" y="1"/>
                  </a:moveTo>
                  <a:cubicBezTo>
                    <a:pt x="701" y="1"/>
                    <a:pt x="639" y="8"/>
                    <a:pt x="578" y="22"/>
                  </a:cubicBezTo>
                  <a:cubicBezTo>
                    <a:pt x="182" y="174"/>
                    <a:pt x="0" y="660"/>
                    <a:pt x="213" y="1055"/>
                  </a:cubicBezTo>
                  <a:cubicBezTo>
                    <a:pt x="243" y="1146"/>
                    <a:pt x="334" y="1238"/>
                    <a:pt x="395" y="1329"/>
                  </a:cubicBezTo>
                  <a:cubicBezTo>
                    <a:pt x="438" y="1350"/>
                    <a:pt x="481" y="1372"/>
                    <a:pt x="524" y="1372"/>
                  </a:cubicBezTo>
                  <a:cubicBezTo>
                    <a:pt x="542" y="1372"/>
                    <a:pt x="560" y="1368"/>
                    <a:pt x="578" y="1359"/>
                  </a:cubicBezTo>
                  <a:cubicBezTo>
                    <a:pt x="804" y="1208"/>
                    <a:pt x="1010" y="995"/>
                    <a:pt x="1281" y="995"/>
                  </a:cubicBezTo>
                  <a:cubicBezTo>
                    <a:pt x="1337" y="995"/>
                    <a:pt x="1396" y="1004"/>
                    <a:pt x="1459" y="1025"/>
                  </a:cubicBezTo>
                  <a:cubicBezTo>
                    <a:pt x="1672" y="903"/>
                    <a:pt x="1581" y="721"/>
                    <a:pt x="1520" y="539"/>
                  </a:cubicBezTo>
                  <a:cubicBezTo>
                    <a:pt x="1417" y="205"/>
                    <a:pt x="1097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3" name="Google Shape;38523;p45"/>
            <p:cNvSpPr/>
            <p:nvPr/>
          </p:nvSpPr>
          <p:spPr>
            <a:xfrm>
              <a:off x="3012475" y="3423600"/>
              <a:ext cx="37275" cy="37550"/>
            </a:xfrm>
            <a:custGeom>
              <a:avLst/>
              <a:gdLst/>
              <a:ahLst/>
              <a:cxnLst/>
              <a:rect l="l" t="t" r="r" b="b"/>
              <a:pathLst>
                <a:path w="1491" h="1502" extrusionOk="0">
                  <a:moveTo>
                    <a:pt x="669" y="0"/>
                  </a:moveTo>
                  <a:cubicBezTo>
                    <a:pt x="517" y="0"/>
                    <a:pt x="396" y="61"/>
                    <a:pt x="305" y="183"/>
                  </a:cubicBezTo>
                  <a:cubicBezTo>
                    <a:pt x="153" y="426"/>
                    <a:pt x="1" y="669"/>
                    <a:pt x="244" y="973"/>
                  </a:cubicBezTo>
                  <a:cubicBezTo>
                    <a:pt x="357" y="916"/>
                    <a:pt x="418" y="727"/>
                    <a:pt x="599" y="727"/>
                  </a:cubicBezTo>
                  <a:cubicBezTo>
                    <a:pt x="612" y="727"/>
                    <a:pt x="625" y="728"/>
                    <a:pt x="639" y="730"/>
                  </a:cubicBezTo>
                  <a:cubicBezTo>
                    <a:pt x="578" y="973"/>
                    <a:pt x="365" y="973"/>
                    <a:pt x="274" y="1094"/>
                  </a:cubicBezTo>
                  <a:cubicBezTo>
                    <a:pt x="322" y="1430"/>
                    <a:pt x="522" y="1501"/>
                    <a:pt x="768" y="1501"/>
                  </a:cubicBezTo>
                  <a:cubicBezTo>
                    <a:pt x="834" y="1501"/>
                    <a:pt x="903" y="1496"/>
                    <a:pt x="973" y="1490"/>
                  </a:cubicBezTo>
                  <a:cubicBezTo>
                    <a:pt x="1308" y="1459"/>
                    <a:pt x="1399" y="1155"/>
                    <a:pt x="1460" y="912"/>
                  </a:cubicBezTo>
                  <a:cubicBezTo>
                    <a:pt x="1490" y="578"/>
                    <a:pt x="1004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4" name="Google Shape;38524;p45"/>
            <p:cNvSpPr/>
            <p:nvPr/>
          </p:nvSpPr>
          <p:spPr>
            <a:xfrm>
              <a:off x="3023875" y="3279225"/>
              <a:ext cx="34975" cy="31625"/>
            </a:xfrm>
            <a:custGeom>
              <a:avLst/>
              <a:gdLst/>
              <a:ahLst/>
              <a:cxnLst/>
              <a:rect l="l" t="t" r="r" b="b"/>
              <a:pathLst>
                <a:path w="1399" h="1265" extrusionOk="0">
                  <a:moveTo>
                    <a:pt x="609" y="0"/>
                  </a:moveTo>
                  <a:cubicBezTo>
                    <a:pt x="517" y="122"/>
                    <a:pt x="396" y="243"/>
                    <a:pt x="244" y="365"/>
                  </a:cubicBezTo>
                  <a:cubicBezTo>
                    <a:pt x="1" y="547"/>
                    <a:pt x="1" y="912"/>
                    <a:pt x="244" y="1125"/>
                  </a:cubicBezTo>
                  <a:cubicBezTo>
                    <a:pt x="363" y="1218"/>
                    <a:pt x="512" y="1264"/>
                    <a:pt x="662" y="1264"/>
                  </a:cubicBezTo>
                  <a:cubicBezTo>
                    <a:pt x="855" y="1264"/>
                    <a:pt x="1049" y="1187"/>
                    <a:pt x="1186" y="1034"/>
                  </a:cubicBezTo>
                  <a:cubicBezTo>
                    <a:pt x="1399" y="760"/>
                    <a:pt x="1308" y="395"/>
                    <a:pt x="1004" y="243"/>
                  </a:cubicBezTo>
                  <a:cubicBezTo>
                    <a:pt x="882" y="152"/>
                    <a:pt x="761" y="61"/>
                    <a:pt x="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5" name="Google Shape;38525;p45"/>
            <p:cNvSpPr/>
            <p:nvPr/>
          </p:nvSpPr>
          <p:spPr>
            <a:xfrm>
              <a:off x="3723750" y="3057850"/>
              <a:ext cx="41050" cy="37850"/>
            </a:xfrm>
            <a:custGeom>
              <a:avLst/>
              <a:gdLst/>
              <a:ahLst/>
              <a:cxnLst/>
              <a:rect l="l" t="t" r="r" b="b"/>
              <a:pathLst>
                <a:path w="1642" h="1514" extrusionOk="0">
                  <a:moveTo>
                    <a:pt x="937" y="1"/>
                  </a:moveTo>
                  <a:cubicBezTo>
                    <a:pt x="773" y="1"/>
                    <a:pt x="616" y="112"/>
                    <a:pt x="578" y="283"/>
                  </a:cubicBezTo>
                  <a:cubicBezTo>
                    <a:pt x="486" y="527"/>
                    <a:pt x="426" y="709"/>
                    <a:pt x="182" y="770"/>
                  </a:cubicBezTo>
                  <a:cubicBezTo>
                    <a:pt x="61" y="800"/>
                    <a:pt x="0" y="922"/>
                    <a:pt x="30" y="1043"/>
                  </a:cubicBezTo>
                  <a:cubicBezTo>
                    <a:pt x="57" y="1122"/>
                    <a:pt x="129" y="1201"/>
                    <a:pt x="187" y="1201"/>
                  </a:cubicBezTo>
                  <a:cubicBezTo>
                    <a:pt x="196" y="1201"/>
                    <a:pt x="205" y="1199"/>
                    <a:pt x="213" y="1195"/>
                  </a:cubicBezTo>
                  <a:cubicBezTo>
                    <a:pt x="250" y="1187"/>
                    <a:pt x="285" y="1183"/>
                    <a:pt x="319" y="1183"/>
                  </a:cubicBezTo>
                  <a:cubicBezTo>
                    <a:pt x="529" y="1183"/>
                    <a:pt x="663" y="1334"/>
                    <a:pt x="821" y="1439"/>
                  </a:cubicBezTo>
                  <a:cubicBezTo>
                    <a:pt x="884" y="1489"/>
                    <a:pt x="964" y="1514"/>
                    <a:pt x="1043" y="1514"/>
                  </a:cubicBezTo>
                  <a:cubicBezTo>
                    <a:pt x="1155" y="1514"/>
                    <a:pt x="1267" y="1466"/>
                    <a:pt x="1338" y="1378"/>
                  </a:cubicBezTo>
                  <a:cubicBezTo>
                    <a:pt x="1030" y="987"/>
                    <a:pt x="1134" y="827"/>
                    <a:pt x="1506" y="827"/>
                  </a:cubicBezTo>
                  <a:cubicBezTo>
                    <a:pt x="1539" y="827"/>
                    <a:pt x="1574" y="828"/>
                    <a:pt x="1611" y="831"/>
                  </a:cubicBezTo>
                  <a:cubicBezTo>
                    <a:pt x="1641" y="527"/>
                    <a:pt x="1489" y="253"/>
                    <a:pt x="1216" y="132"/>
                  </a:cubicBezTo>
                  <a:cubicBezTo>
                    <a:pt x="1136" y="41"/>
                    <a:pt x="1035" y="1"/>
                    <a:pt x="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6" name="Google Shape;38526;p45"/>
            <p:cNvSpPr/>
            <p:nvPr/>
          </p:nvSpPr>
          <p:spPr>
            <a:xfrm>
              <a:off x="2546800" y="3280475"/>
              <a:ext cx="51575" cy="35250"/>
            </a:xfrm>
            <a:custGeom>
              <a:avLst/>
              <a:gdLst/>
              <a:ahLst/>
              <a:cxnLst/>
              <a:rect l="l" t="t" r="r" b="b"/>
              <a:pathLst>
                <a:path w="2063" h="1410" extrusionOk="0">
                  <a:moveTo>
                    <a:pt x="1125" y="0"/>
                  </a:moveTo>
                  <a:cubicBezTo>
                    <a:pt x="530" y="0"/>
                    <a:pt x="1" y="486"/>
                    <a:pt x="26" y="1135"/>
                  </a:cubicBezTo>
                  <a:cubicBezTo>
                    <a:pt x="117" y="1227"/>
                    <a:pt x="86" y="1318"/>
                    <a:pt x="147" y="1409"/>
                  </a:cubicBezTo>
                  <a:cubicBezTo>
                    <a:pt x="238" y="1354"/>
                    <a:pt x="330" y="1343"/>
                    <a:pt x="421" y="1343"/>
                  </a:cubicBezTo>
                  <a:cubicBezTo>
                    <a:pt x="481" y="1343"/>
                    <a:pt x="542" y="1348"/>
                    <a:pt x="603" y="1348"/>
                  </a:cubicBezTo>
                  <a:lnTo>
                    <a:pt x="603" y="1227"/>
                  </a:lnTo>
                  <a:cubicBezTo>
                    <a:pt x="421" y="1014"/>
                    <a:pt x="330" y="801"/>
                    <a:pt x="603" y="588"/>
                  </a:cubicBezTo>
                  <a:cubicBezTo>
                    <a:pt x="739" y="470"/>
                    <a:pt x="902" y="408"/>
                    <a:pt x="1074" y="408"/>
                  </a:cubicBezTo>
                  <a:cubicBezTo>
                    <a:pt x="1210" y="408"/>
                    <a:pt x="1350" y="447"/>
                    <a:pt x="1485" y="528"/>
                  </a:cubicBezTo>
                  <a:cubicBezTo>
                    <a:pt x="1758" y="619"/>
                    <a:pt x="1758" y="984"/>
                    <a:pt x="2062" y="984"/>
                  </a:cubicBezTo>
                  <a:cubicBezTo>
                    <a:pt x="2062" y="497"/>
                    <a:pt x="1849" y="163"/>
                    <a:pt x="1515" y="72"/>
                  </a:cubicBezTo>
                  <a:cubicBezTo>
                    <a:pt x="1385" y="23"/>
                    <a:pt x="1254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7" name="Google Shape;38527;p45"/>
            <p:cNvSpPr/>
            <p:nvPr/>
          </p:nvSpPr>
          <p:spPr>
            <a:xfrm>
              <a:off x="3607475" y="3154825"/>
              <a:ext cx="40300" cy="39075"/>
            </a:xfrm>
            <a:custGeom>
              <a:avLst/>
              <a:gdLst/>
              <a:ahLst/>
              <a:cxnLst/>
              <a:rect l="l" t="t" r="r" b="b"/>
              <a:pathLst>
                <a:path w="1612" h="1563" extrusionOk="0">
                  <a:moveTo>
                    <a:pt x="431" y="1"/>
                  </a:moveTo>
                  <a:cubicBezTo>
                    <a:pt x="381" y="1"/>
                    <a:pt x="329" y="15"/>
                    <a:pt x="274" y="52"/>
                  </a:cubicBezTo>
                  <a:cubicBezTo>
                    <a:pt x="92" y="143"/>
                    <a:pt x="1" y="356"/>
                    <a:pt x="31" y="569"/>
                  </a:cubicBezTo>
                  <a:cubicBezTo>
                    <a:pt x="61" y="660"/>
                    <a:pt x="122" y="781"/>
                    <a:pt x="153" y="873"/>
                  </a:cubicBezTo>
                  <a:cubicBezTo>
                    <a:pt x="456" y="994"/>
                    <a:pt x="1034" y="721"/>
                    <a:pt x="852" y="1420"/>
                  </a:cubicBezTo>
                  <a:cubicBezTo>
                    <a:pt x="920" y="1516"/>
                    <a:pt x="1025" y="1562"/>
                    <a:pt x="1132" y="1562"/>
                  </a:cubicBezTo>
                  <a:cubicBezTo>
                    <a:pt x="1262" y="1562"/>
                    <a:pt x="1393" y="1493"/>
                    <a:pt x="1460" y="1359"/>
                  </a:cubicBezTo>
                  <a:cubicBezTo>
                    <a:pt x="1612" y="1237"/>
                    <a:pt x="1612" y="1025"/>
                    <a:pt x="1490" y="873"/>
                  </a:cubicBezTo>
                  <a:cubicBezTo>
                    <a:pt x="1277" y="629"/>
                    <a:pt x="1004" y="386"/>
                    <a:pt x="730" y="143"/>
                  </a:cubicBezTo>
                  <a:cubicBezTo>
                    <a:pt x="645" y="79"/>
                    <a:pt x="545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8" name="Google Shape;38528;p45"/>
            <p:cNvSpPr/>
            <p:nvPr/>
          </p:nvSpPr>
          <p:spPr>
            <a:xfrm>
              <a:off x="3868875" y="2968800"/>
              <a:ext cx="28900" cy="49025"/>
            </a:xfrm>
            <a:custGeom>
              <a:avLst/>
              <a:gdLst/>
              <a:ahLst/>
              <a:cxnLst/>
              <a:rect l="l" t="t" r="r" b="b"/>
              <a:pathLst>
                <a:path w="1156" h="1961" extrusionOk="0">
                  <a:moveTo>
                    <a:pt x="552" y="0"/>
                  </a:moveTo>
                  <a:cubicBezTo>
                    <a:pt x="502" y="0"/>
                    <a:pt x="457" y="16"/>
                    <a:pt x="426" y="46"/>
                  </a:cubicBezTo>
                  <a:lnTo>
                    <a:pt x="305" y="198"/>
                  </a:lnTo>
                  <a:lnTo>
                    <a:pt x="305" y="441"/>
                  </a:lnTo>
                  <a:cubicBezTo>
                    <a:pt x="305" y="563"/>
                    <a:pt x="183" y="532"/>
                    <a:pt x="153" y="593"/>
                  </a:cubicBezTo>
                  <a:lnTo>
                    <a:pt x="1" y="715"/>
                  </a:lnTo>
                  <a:cubicBezTo>
                    <a:pt x="122" y="1110"/>
                    <a:pt x="92" y="1566"/>
                    <a:pt x="274" y="1961"/>
                  </a:cubicBezTo>
                  <a:cubicBezTo>
                    <a:pt x="943" y="1809"/>
                    <a:pt x="1156" y="1444"/>
                    <a:pt x="882" y="867"/>
                  </a:cubicBezTo>
                  <a:cubicBezTo>
                    <a:pt x="791" y="684"/>
                    <a:pt x="700" y="532"/>
                    <a:pt x="791" y="320"/>
                  </a:cubicBezTo>
                  <a:cubicBezTo>
                    <a:pt x="852" y="228"/>
                    <a:pt x="791" y="107"/>
                    <a:pt x="700" y="46"/>
                  </a:cubicBezTo>
                  <a:cubicBezTo>
                    <a:pt x="654" y="16"/>
                    <a:pt x="601" y="0"/>
                    <a:pt x="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9" name="Google Shape;38529;p45"/>
            <p:cNvSpPr/>
            <p:nvPr/>
          </p:nvSpPr>
          <p:spPr>
            <a:xfrm>
              <a:off x="2977525" y="3044400"/>
              <a:ext cx="45625" cy="29750"/>
            </a:xfrm>
            <a:custGeom>
              <a:avLst/>
              <a:gdLst/>
              <a:ahLst/>
              <a:cxnLst/>
              <a:rect l="l" t="t" r="r" b="b"/>
              <a:pathLst>
                <a:path w="1825" h="1190" extrusionOk="0">
                  <a:moveTo>
                    <a:pt x="1794" y="1"/>
                  </a:moveTo>
                  <a:cubicBezTo>
                    <a:pt x="1611" y="244"/>
                    <a:pt x="1277" y="274"/>
                    <a:pt x="1156" y="548"/>
                  </a:cubicBezTo>
                  <a:cubicBezTo>
                    <a:pt x="1138" y="584"/>
                    <a:pt x="1099" y="598"/>
                    <a:pt x="1058" y="598"/>
                  </a:cubicBezTo>
                  <a:cubicBezTo>
                    <a:pt x="1029" y="598"/>
                    <a:pt x="998" y="591"/>
                    <a:pt x="973" y="578"/>
                  </a:cubicBezTo>
                  <a:cubicBezTo>
                    <a:pt x="863" y="490"/>
                    <a:pt x="748" y="462"/>
                    <a:pt x="631" y="462"/>
                  </a:cubicBezTo>
                  <a:cubicBezTo>
                    <a:pt x="426" y="462"/>
                    <a:pt x="213" y="548"/>
                    <a:pt x="1" y="548"/>
                  </a:cubicBezTo>
                  <a:cubicBezTo>
                    <a:pt x="255" y="967"/>
                    <a:pt x="598" y="1189"/>
                    <a:pt x="936" y="1189"/>
                  </a:cubicBezTo>
                  <a:cubicBezTo>
                    <a:pt x="1162" y="1189"/>
                    <a:pt x="1386" y="1089"/>
                    <a:pt x="1581" y="882"/>
                  </a:cubicBezTo>
                  <a:cubicBezTo>
                    <a:pt x="1763" y="639"/>
                    <a:pt x="1824" y="305"/>
                    <a:pt x="1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0" name="Google Shape;38530;p45"/>
            <p:cNvSpPr/>
            <p:nvPr/>
          </p:nvSpPr>
          <p:spPr>
            <a:xfrm>
              <a:off x="3042875" y="2892425"/>
              <a:ext cx="29650" cy="26700"/>
            </a:xfrm>
            <a:custGeom>
              <a:avLst/>
              <a:gdLst/>
              <a:ahLst/>
              <a:cxnLst/>
              <a:rect l="l" t="t" r="r" b="b"/>
              <a:pathLst>
                <a:path w="1186" h="1068" extrusionOk="0">
                  <a:moveTo>
                    <a:pt x="548" y="1"/>
                  </a:moveTo>
                  <a:cubicBezTo>
                    <a:pt x="274" y="1"/>
                    <a:pt x="31" y="183"/>
                    <a:pt x="1" y="457"/>
                  </a:cubicBezTo>
                  <a:cubicBezTo>
                    <a:pt x="1" y="803"/>
                    <a:pt x="274" y="1067"/>
                    <a:pt x="614" y="1067"/>
                  </a:cubicBezTo>
                  <a:cubicBezTo>
                    <a:pt x="632" y="1067"/>
                    <a:pt x="651" y="1066"/>
                    <a:pt x="669" y="1065"/>
                  </a:cubicBezTo>
                  <a:cubicBezTo>
                    <a:pt x="687" y="1066"/>
                    <a:pt x="704" y="1067"/>
                    <a:pt x="721" y="1067"/>
                  </a:cubicBezTo>
                  <a:cubicBezTo>
                    <a:pt x="973" y="1067"/>
                    <a:pt x="1186" y="863"/>
                    <a:pt x="1186" y="578"/>
                  </a:cubicBezTo>
                  <a:cubicBezTo>
                    <a:pt x="1156" y="274"/>
                    <a:pt x="882" y="3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1" name="Google Shape;38531;p45"/>
            <p:cNvSpPr/>
            <p:nvPr/>
          </p:nvSpPr>
          <p:spPr>
            <a:xfrm>
              <a:off x="3257175" y="3170000"/>
              <a:ext cx="36500" cy="27000"/>
            </a:xfrm>
            <a:custGeom>
              <a:avLst/>
              <a:gdLst/>
              <a:ahLst/>
              <a:cxnLst/>
              <a:rect l="l" t="t" r="r" b="b"/>
              <a:pathLst>
                <a:path w="1460" h="1080" extrusionOk="0">
                  <a:moveTo>
                    <a:pt x="782" y="1"/>
                  </a:moveTo>
                  <a:cubicBezTo>
                    <a:pt x="513" y="1"/>
                    <a:pt x="317" y="122"/>
                    <a:pt x="122" y="357"/>
                  </a:cubicBezTo>
                  <a:cubicBezTo>
                    <a:pt x="61" y="448"/>
                    <a:pt x="0" y="509"/>
                    <a:pt x="31" y="600"/>
                  </a:cubicBezTo>
                  <a:cubicBezTo>
                    <a:pt x="113" y="910"/>
                    <a:pt x="393" y="1080"/>
                    <a:pt x="678" y="1080"/>
                  </a:cubicBezTo>
                  <a:cubicBezTo>
                    <a:pt x="812" y="1080"/>
                    <a:pt x="947" y="1042"/>
                    <a:pt x="1064" y="965"/>
                  </a:cubicBezTo>
                  <a:cubicBezTo>
                    <a:pt x="1277" y="843"/>
                    <a:pt x="1429" y="630"/>
                    <a:pt x="1459" y="418"/>
                  </a:cubicBezTo>
                  <a:cubicBezTo>
                    <a:pt x="1429" y="387"/>
                    <a:pt x="1429" y="387"/>
                    <a:pt x="1429" y="357"/>
                  </a:cubicBezTo>
                  <a:cubicBezTo>
                    <a:pt x="1338" y="326"/>
                    <a:pt x="1277" y="266"/>
                    <a:pt x="1307" y="174"/>
                  </a:cubicBezTo>
                  <a:lnTo>
                    <a:pt x="1307" y="114"/>
                  </a:lnTo>
                  <a:cubicBezTo>
                    <a:pt x="1101" y="38"/>
                    <a:pt x="930" y="1"/>
                    <a:pt x="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2" name="Google Shape;38532;p45"/>
            <p:cNvSpPr/>
            <p:nvPr/>
          </p:nvSpPr>
          <p:spPr>
            <a:xfrm>
              <a:off x="3234375" y="3100925"/>
              <a:ext cx="37250" cy="25000"/>
            </a:xfrm>
            <a:custGeom>
              <a:avLst/>
              <a:gdLst/>
              <a:ahLst/>
              <a:cxnLst/>
              <a:rect l="l" t="t" r="r" b="b"/>
              <a:pathLst>
                <a:path w="1490" h="1000" extrusionOk="0">
                  <a:moveTo>
                    <a:pt x="501" y="0"/>
                  </a:moveTo>
                  <a:cubicBezTo>
                    <a:pt x="390" y="0"/>
                    <a:pt x="278" y="46"/>
                    <a:pt x="183" y="141"/>
                  </a:cubicBezTo>
                  <a:cubicBezTo>
                    <a:pt x="61" y="232"/>
                    <a:pt x="0" y="445"/>
                    <a:pt x="61" y="627"/>
                  </a:cubicBezTo>
                  <a:cubicBezTo>
                    <a:pt x="144" y="850"/>
                    <a:pt x="355" y="996"/>
                    <a:pt x="600" y="996"/>
                  </a:cubicBezTo>
                  <a:cubicBezTo>
                    <a:pt x="623" y="996"/>
                    <a:pt x="646" y="995"/>
                    <a:pt x="669" y="992"/>
                  </a:cubicBezTo>
                  <a:cubicBezTo>
                    <a:pt x="695" y="997"/>
                    <a:pt x="721" y="1000"/>
                    <a:pt x="747" y="1000"/>
                  </a:cubicBezTo>
                  <a:cubicBezTo>
                    <a:pt x="871" y="1000"/>
                    <a:pt x="989" y="941"/>
                    <a:pt x="1064" y="840"/>
                  </a:cubicBezTo>
                  <a:cubicBezTo>
                    <a:pt x="1186" y="688"/>
                    <a:pt x="1490" y="658"/>
                    <a:pt x="1490" y="384"/>
                  </a:cubicBezTo>
                  <a:cubicBezTo>
                    <a:pt x="1490" y="265"/>
                    <a:pt x="1447" y="231"/>
                    <a:pt x="1386" y="231"/>
                  </a:cubicBezTo>
                  <a:cubicBezTo>
                    <a:pt x="1306" y="231"/>
                    <a:pt x="1195" y="291"/>
                    <a:pt x="1111" y="291"/>
                  </a:cubicBezTo>
                  <a:cubicBezTo>
                    <a:pt x="1081" y="291"/>
                    <a:pt x="1054" y="283"/>
                    <a:pt x="1034" y="263"/>
                  </a:cubicBezTo>
                  <a:cubicBezTo>
                    <a:pt x="943" y="202"/>
                    <a:pt x="882" y="141"/>
                    <a:pt x="791" y="111"/>
                  </a:cubicBezTo>
                  <a:cubicBezTo>
                    <a:pt x="704" y="38"/>
                    <a:pt x="603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3" name="Google Shape;38533;p45"/>
            <p:cNvSpPr/>
            <p:nvPr/>
          </p:nvSpPr>
          <p:spPr>
            <a:xfrm>
              <a:off x="3716150" y="3149275"/>
              <a:ext cx="38775" cy="30425"/>
            </a:xfrm>
            <a:custGeom>
              <a:avLst/>
              <a:gdLst/>
              <a:ahLst/>
              <a:cxnLst/>
              <a:rect l="l" t="t" r="r" b="b"/>
              <a:pathLst>
                <a:path w="1551" h="1217" extrusionOk="0">
                  <a:moveTo>
                    <a:pt x="1125" y="0"/>
                  </a:moveTo>
                  <a:cubicBezTo>
                    <a:pt x="1082" y="6"/>
                    <a:pt x="1032" y="8"/>
                    <a:pt x="980" y="8"/>
                  </a:cubicBezTo>
                  <a:cubicBezTo>
                    <a:pt x="945" y="8"/>
                    <a:pt x="909" y="7"/>
                    <a:pt x="873" y="7"/>
                  </a:cubicBezTo>
                  <a:cubicBezTo>
                    <a:pt x="692" y="7"/>
                    <a:pt x="517" y="21"/>
                    <a:pt x="517" y="183"/>
                  </a:cubicBezTo>
                  <a:cubicBezTo>
                    <a:pt x="486" y="578"/>
                    <a:pt x="61" y="639"/>
                    <a:pt x="0" y="973"/>
                  </a:cubicBezTo>
                  <a:lnTo>
                    <a:pt x="31" y="943"/>
                  </a:lnTo>
                  <a:cubicBezTo>
                    <a:pt x="122" y="1034"/>
                    <a:pt x="213" y="1125"/>
                    <a:pt x="304" y="1216"/>
                  </a:cubicBezTo>
                  <a:lnTo>
                    <a:pt x="426" y="1216"/>
                  </a:lnTo>
                  <a:cubicBezTo>
                    <a:pt x="486" y="1186"/>
                    <a:pt x="517" y="1125"/>
                    <a:pt x="547" y="1095"/>
                  </a:cubicBezTo>
                  <a:cubicBezTo>
                    <a:pt x="597" y="1020"/>
                    <a:pt x="688" y="965"/>
                    <a:pt x="787" y="965"/>
                  </a:cubicBezTo>
                  <a:cubicBezTo>
                    <a:pt x="808" y="965"/>
                    <a:pt x="830" y="968"/>
                    <a:pt x="851" y="973"/>
                  </a:cubicBezTo>
                  <a:cubicBezTo>
                    <a:pt x="871" y="975"/>
                    <a:pt x="891" y="976"/>
                    <a:pt x="911" y="976"/>
                  </a:cubicBezTo>
                  <a:cubicBezTo>
                    <a:pt x="1159" y="976"/>
                    <a:pt x="1372" y="801"/>
                    <a:pt x="1429" y="548"/>
                  </a:cubicBezTo>
                  <a:cubicBezTo>
                    <a:pt x="1550" y="244"/>
                    <a:pt x="1307" y="152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4" name="Google Shape;38534;p45"/>
            <p:cNvSpPr/>
            <p:nvPr/>
          </p:nvSpPr>
          <p:spPr>
            <a:xfrm>
              <a:off x="3053525" y="3203975"/>
              <a:ext cx="28125" cy="2967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395" y="1"/>
                  </a:moveTo>
                  <a:cubicBezTo>
                    <a:pt x="0" y="1"/>
                    <a:pt x="122" y="335"/>
                    <a:pt x="61" y="518"/>
                  </a:cubicBezTo>
                  <a:cubicBezTo>
                    <a:pt x="91" y="913"/>
                    <a:pt x="304" y="1186"/>
                    <a:pt x="608" y="1186"/>
                  </a:cubicBezTo>
                  <a:cubicBezTo>
                    <a:pt x="882" y="1095"/>
                    <a:pt x="1094" y="852"/>
                    <a:pt x="1125" y="548"/>
                  </a:cubicBezTo>
                  <a:cubicBezTo>
                    <a:pt x="1125" y="274"/>
                    <a:pt x="790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5" name="Google Shape;38535;p45"/>
            <p:cNvSpPr/>
            <p:nvPr/>
          </p:nvSpPr>
          <p:spPr>
            <a:xfrm>
              <a:off x="3844575" y="3345825"/>
              <a:ext cx="28125" cy="26875"/>
            </a:xfrm>
            <a:custGeom>
              <a:avLst/>
              <a:gdLst/>
              <a:ahLst/>
              <a:cxnLst/>
              <a:rect l="l" t="t" r="r" b="b"/>
              <a:pathLst>
                <a:path w="1125" h="1075" extrusionOk="0">
                  <a:moveTo>
                    <a:pt x="432" y="0"/>
                  </a:moveTo>
                  <a:cubicBezTo>
                    <a:pt x="220" y="0"/>
                    <a:pt x="30" y="195"/>
                    <a:pt x="30" y="436"/>
                  </a:cubicBezTo>
                  <a:cubicBezTo>
                    <a:pt x="0" y="740"/>
                    <a:pt x="243" y="1044"/>
                    <a:pt x="547" y="1075"/>
                  </a:cubicBezTo>
                  <a:cubicBezTo>
                    <a:pt x="851" y="1075"/>
                    <a:pt x="1064" y="862"/>
                    <a:pt x="1125" y="588"/>
                  </a:cubicBezTo>
                  <a:cubicBezTo>
                    <a:pt x="1125" y="271"/>
                    <a:pt x="878" y="9"/>
                    <a:pt x="567" y="9"/>
                  </a:cubicBezTo>
                  <a:cubicBezTo>
                    <a:pt x="551" y="9"/>
                    <a:pt x="534" y="9"/>
                    <a:pt x="517" y="11"/>
                  </a:cubicBezTo>
                  <a:cubicBezTo>
                    <a:pt x="488" y="4"/>
                    <a:pt x="460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6" name="Google Shape;38536;p45"/>
            <p:cNvSpPr/>
            <p:nvPr/>
          </p:nvSpPr>
          <p:spPr>
            <a:xfrm>
              <a:off x="2963125" y="3315700"/>
              <a:ext cx="28100" cy="26825"/>
            </a:xfrm>
            <a:custGeom>
              <a:avLst/>
              <a:gdLst/>
              <a:ahLst/>
              <a:cxnLst/>
              <a:rect l="l" t="t" r="r" b="b"/>
              <a:pathLst>
                <a:path w="1124" h="1073" extrusionOk="0">
                  <a:moveTo>
                    <a:pt x="637" y="0"/>
                  </a:moveTo>
                  <a:cubicBezTo>
                    <a:pt x="303" y="0"/>
                    <a:pt x="29" y="274"/>
                    <a:pt x="29" y="578"/>
                  </a:cubicBezTo>
                  <a:cubicBezTo>
                    <a:pt x="1" y="836"/>
                    <a:pt x="188" y="1066"/>
                    <a:pt x="439" y="1066"/>
                  </a:cubicBezTo>
                  <a:cubicBezTo>
                    <a:pt x="454" y="1066"/>
                    <a:pt x="470" y="1066"/>
                    <a:pt x="485" y="1064"/>
                  </a:cubicBezTo>
                  <a:cubicBezTo>
                    <a:pt x="517" y="1070"/>
                    <a:pt x="548" y="1072"/>
                    <a:pt x="579" y="1072"/>
                  </a:cubicBezTo>
                  <a:cubicBezTo>
                    <a:pt x="869" y="1072"/>
                    <a:pt x="1096" y="822"/>
                    <a:pt x="1124" y="547"/>
                  </a:cubicBezTo>
                  <a:cubicBezTo>
                    <a:pt x="1124" y="243"/>
                    <a:pt x="911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7" name="Google Shape;38537;p45"/>
            <p:cNvSpPr/>
            <p:nvPr/>
          </p:nvSpPr>
          <p:spPr>
            <a:xfrm>
              <a:off x="3153825" y="3067975"/>
              <a:ext cx="27375" cy="37575"/>
            </a:xfrm>
            <a:custGeom>
              <a:avLst/>
              <a:gdLst/>
              <a:ahLst/>
              <a:cxnLst/>
              <a:rect l="l" t="t" r="r" b="b"/>
              <a:pathLst>
                <a:path w="1095" h="1503" extrusionOk="0">
                  <a:moveTo>
                    <a:pt x="274" y="0"/>
                  </a:moveTo>
                  <a:cubicBezTo>
                    <a:pt x="183" y="122"/>
                    <a:pt x="183" y="304"/>
                    <a:pt x="274" y="426"/>
                  </a:cubicBezTo>
                  <a:cubicBezTo>
                    <a:pt x="213" y="547"/>
                    <a:pt x="152" y="669"/>
                    <a:pt x="92" y="790"/>
                  </a:cubicBezTo>
                  <a:cubicBezTo>
                    <a:pt x="0" y="1064"/>
                    <a:pt x="152" y="1368"/>
                    <a:pt x="426" y="1489"/>
                  </a:cubicBezTo>
                  <a:cubicBezTo>
                    <a:pt x="462" y="1499"/>
                    <a:pt x="500" y="1503"/>
                    <a:pt x="538" y="1503"/>
                  </a:cubicBezTo>
                  <a:cubicBezTo>
                    <a:pt x="755" y="1503"/>
                    <a:pt x="987" y="1362"/>
                    <a:pt x="1064" y="1155"/>
                  </a:cubicBezTo>
                  <a:cubicBezTo>
                    <a:pt x="1095" y="1003"/>
                    <a:pt x="1095" y="851"/>
                    <a:pt x="1095" y="699"/>
                  </a:cubicBezTo>
                  <a:cubicBezTo>
                    <a:pt x="1034" y="608"/>
                    <a:pt x="1064" y="426"/>
                    <a:pt x="973" y="365"/>
                  </a:cubicBezTo>
                  <a:cubicBezTo>
                    <a:pt x="699" y="304"/>
                    <a:pt x="578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8" name="Google Shape;38538;p45"/>
            <p:cNvSpPr/>
            <p:nvPr/>
          </p:nvSpPr>
          <p:spPr>
            <a:xfrm>
              <a:off x="3479825" y="2997300"/>
              <a:ext cx="28075" cy="27450"/>
            </a:xfrm>
            <a:custGeom>
              <a:avLst/>
              <a:gdLst/>
              <a:ahLst/>
              <a:cxnLst/>
              <a:rect l="l" t="t" r="r" b="b"/>
              <a:pathLst>
                <a:path w="1123" h="1098" extrusionOk="0">
                  <a:moveTo>
                    <a:pt x="669" y="0"/>
                  </a:moveTo>
                  <a:cubicBezTo>
                    <a:pt x="334" y="0"/>
                    <a:pt x="30" y="213"/>
                    <a:pt x="0" y="547"/>
                  </a:cubicBezTo>
                  <a:cubicBezTo>
                    <a:pt x="0" y="851"/>
                    <a:pt x="274" y="1095"/>
                    <a:pt x="578" y="1095"/>
                  </a:cubicBezTo>
                  <a:cubicBezTo>
                    <a:pt x="593" y="1096"/>
                    <a:pt x="609" y="1097"/>
                    <a:pt x="624" y="1097"/>
                  </a:cubicBezTo>
                  <a:cubicBezTo>
                    <a:pt x="881" y="1097"/>
                    <a:pt x="1123" y="864"/>
                    <a:pt x="1094" y="578"/>
                  </a:cubicBezTo>
                  <a:cubicBezTo>
                    <a:pt x="1094" y="304"/>
                    <a:pt x="912" y="61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9" name="Google Shape;38539;p45"/>
            <p:cNvSpPr/>
            <p:nvPr/>
          </p:nvSpPr>
          <p:spPr>
            <a:xfrm>
              <a:off x="2795900" y="3284525"/>
              <a:ext cx="38800" cy="27350"/>
            </a:xfrm>
            <a:custGeom>
              <a:avLst/>
              <a:gdLst/>
              <a:ahLst/>
              <a:cxnLst/>
              <a:rect l="l" t="t" r="r" b="b"/>
              <a:pathLst>
                <a:path w="1552" h="1094" extrusionOk="0">
                  <a:moveTo>
                    <a:pt x="335" y="1"/>
                  </a:moveTo>
                  <a:cubicBezTo>
                    <a:pt x="62" y="183"/>
                    <a:pt x="1" y="578"/>
                    <a:pt x="275" y="822"/>
                  </a:cubicBezTo>
                  <a:cubicBezTo>
                    <a:pt x="398" y="999"/>
                    <a:pt x="595" y="1093"/>
                    <a:pt x="797" y="1093"/>
                  </a:cubicBezTo>
                  <a:cubicBezTo>
                    <a:pt x="942" y="1093"/>
                    <a:pt x="1090" y="1045"/>
                    <a:pt x="1217" y="943"/>
                  </a:cubicBezTo>
                  <a:cubicBezTo>
                    <a:pt x="1521" y="761"/>
                    <a:pt x="1551" y="518"/>
                    <a:pt x="1308" y="31"/>
                  </a:cubicBezTo>
                  <a:cubicBezTo>
                    <a:pt x="1292" y="28"/>
                    <a:pt x="1275" y="26"/>
                    <a:pt x="1258" y="26"/>
                  </a:cubicBezTo>
                  <a:cubicBezTo>
                    <a:pt x="1068" y="26"/>
                    <a:pt x="867" y="225"/>
                    <a:pt x="662" y="225"/>
                  </a:cubicBezTo>
                  <a:cubicBezTo>
                    <a:pt x="554" y="225"/>
                    <a:pt x="445" y="170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0" name="Google Shape;38540;p45"/>
            <p:cNvSpPr/>
            <p:nvPr/>
          </p:nvSpPr>
          <p:spPr>
            <a:xfrm>
              <a:off x="3393175" y="3107375"/>
              <a:ext cx="34225" cy="32700"/>
            </a:xfrm>
            <a:custGeom>
              <a:avLst/>
              <a:gdLst/>
              <a:ahLst/>
              <a:cxnLst/>
              <a:rect l="l" t="t" r="r" b="b"/>
              <a:pathLst>
                <a:path w="1369" h="1308" extrusionOk="0">
                  <a:moveTo>
                    <a:pt x="831" y="477"/>
                  </a:moveTo>
                  <a:cubicBezTo>
                    <a:pt x="903" y="477"/>
                    <a:pt x="977" y="505"/>
                    <a:pt x="1043" y="505"/>
                  </a:cubicBezTo>
                  <a:cubicBezTo>
                    <a:pt x="1045" y="505"/>
                    <a:pt x="1048" y="505"/>
                    <a:pt x="1050" y="504"/>
                  </a:cubicBezTo>
                  <a:lnTo>
                    <a:pt x="1050" y="504"/>
                  </a:lnTo>
                  <a:cubicBezTo>
                    <a:pt x="992" y="530"/>
                    <a:pt x="930" y="540"/>
                    <a:pt x="865" y="540"/>
                  </a:cubicBezTo>
                  <a:cubicBezTo>
                    <a:pt x="811" y="540"/>
                    <a:pt x="756" y="532"/>
                    <a:pt x="700" y="521"/>
                  </a:cubicBezTo>
                  <a:cubicBezTo>
                    <a:pt x="742" y="488"/>
                    <a:pt x="786" y="477"/>
                    <a:pt x="831" y="477"/>
                  </a:cubicBezTo>
                  <a:close/>
                  <a:moveTo>
                    <a:pt x="722" y="0"/>
                  </a:moveTo>
                  <a:cubicBezTo>
                    <a:pt x="487" y="0"/>
                    <a:pt x="252" y="124"/>
                    <a:pt x="123" y="339"/>
                  </a:cubicBezTo>
                  <a:cubicBezTo>
                    <a:pt x="1" y="552"/>
                    <a:pt x="31" y="856"/>
                    <a:pt x="214" y="1038"/>
                  </a:cubicBezTo>
                  <a:cubicBezTo>
                    <a:pt x="333" y="1217"/>
                    <a:pt x="496" y="1308"/>
                    <a:pt x="678" y="1308"/>
                  </a:cubicBezTo>
                  <a:cubicBezTo>
                    <a:pt x="867" y="1308"/>
                    <a:pt x="1076" y="1209"/>
                    <a:pt x="1278" y="1008"/>
                  </a:cubicBezTo>
                  <a:cubicBezTo>
                    <a:pt x="1369" y="825"/>
                    <a:pt x="1369" y="643"/>
                    <a:pt x="1278" y="461"/>
                  </a:cubicBezTo>
                  <a:cubicBezTo>
                    <a:pt x="1262" y="445"/>
                    <a:pt x="1232" y="438"/>
                    <a:pt x="1202" y="438"/>
                  </a:cubicBezTo>
                  <a:cubicBezTo>
                    <a:pt x="1190" y="438"/>
                    <a:pt x="1179" y="439"/>
                    <a:pt x="1168" y="441"/>
                  </a:cubicBezTo>
                  <a:lnTo>
                    <a:pt x="1168" y="441"/>
                  </a:lnTo>
                  <a:cubicBezTo>
                    <a:pt x="1216" y="356"/>
                    <a:pt x="1212" y="272"/>
                    <a:pt x="1156" y="187"/>
                  </a:cubicBezTo>
                  <a:cubicBezTo>
                    <a:pt x="1095" y="157"/>
                    <a:pt x="1065" y="96"/>
                    <a:pt x="1004" y="65"/>
                  </a:cubicBezTo>
                  <a:cubicBezTo>
                    <a:pt x="915" y="21"/>
                    <a:pt x="819" y="0"/>
                    <a:pt x="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1" name="Google Shape;38541;p45"/>
            <p:cNvSpPr/>
            <p:nvPr/>
          </p:nvSpPr>
          <p:spPr>
            <a:xfrm>
              <a:off x="2913700" y="3355200"/>
              <a:ext cx="32700" cy="28325"/>
            </a:xfrm>
            <a:custGeom>
              <a:avLst/>
              <a:gdLst/>
              <a:ahLst/>
              <a:cxnLst/>
              <a:rect l="l" t="t" r="r" b="b"/>
              <a:pathLst>
                <a:path w="1308" h="1133" extrusionOk="0">
                  <a:moveTo>
                    <a:pt x="699" y="1"/>
                  </a:moveTo>
                  <a:cubicBezTo>
                    <a:pt x="639" y="31"/>
                    <a:pt x="578" y="61"/>
                    <a:pt x="547" y="92"/>
                  </a:cubicBezTo>
                  <a:cubicBezTo>
                    <a:pt x="472" y="193"/>
                    <a:pt x="355" y="252"/>
                    <a:pt x="230" y="252"/>
                  </a:cubicBezTo>
                  <a:cubicBezTo>
                    <a:pt x="204" y="252"/>
                    <a:pt x="178" y="249"/>
                    <a:pt x="152" y="244"/>
                  </a:cubicBezTo>
                  <a:cubicBezTo>
                    <a:pt x="91" y="244"/>
                    <a:pt x="31" y="274"/>
                    <a:pt x="0" y="305"/>
                  </a:cubicBezTo>
                  <a:cubicBezTo>
                    <a:pt x="0" y="609"/>
                    <a:pt x="61" y="943"/>
                    <a:pt x="365" y="1095"/>
                  </a:cubicBezTo>
                  <a:cubicBezTo>
                    <a:pt x="435" y="1120"/>
                    <a:pt x="507" y="1132"/>
                    <a:pt x="579" y="1132"/>
                  </a:cubicBezTo>
                  <a:cubicBezTo>
                    <a:pt x="850" y="1132"/>
                    <a:pt x="1107" y="958"/>
                    <a:pt x="1155" y="669"/>
                  </a:cubicBezTo>
                  <a:cubicBezTo>
                    <a:pt x="1307" y="305"/>
                    <a:pt x="1216" y="183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2" name="Google Shape;38542;p45"/>
            <p:cNvSpPr/>
            <p:nvPr/>
          </p:nvSpPr>
          <p:spPr>
            <a:xfrm>
              <a:off x="3505650" y="2844550"/>
              <a:ext cx="25100" cy="29525"/>
            </a:xfrm>
            <a:custGeom>
              <a:avLst/>
              <a:gdLst/>
              <a:ahLst/>
              <a:cxnLst/>
              <a:rect l="l" t="t" r="r" b="b"/>
              <a:pathLst>
                <a:path w="1004" h="1181" extrusionOk="0">
                  <a:moveTo>
                    <a:pt x="456" y="1"/>
                  </a:moveTo>
                  <a:cubicBezTo>
                    <a:pt x="304" y="1"/>
                    <a:pt x="153" y="92"/>
                    <a:pt x="92" y="244"/>
                  </a:cubicBezTo>
                  <a:cubicBezTo>
                    <a:pt x="1" y="548"/>
                    <a:pt x="61" y="852"/>
                    <a:pt x="274" y="1095"/>
                  </a:cubicBezTo>
                  <a:cubicBezTo>
                    <a:pt x="346" y="1158"/>
                    <a:pt x="406" y="1181"/>
                    <a:pt x="461" y="1181"/>
                  </a:cubicBezTo>
                  <a:cubicBezTo>
                    <a:pt x="591" y="1181"/>
                    <a:pt x="683" y="1047"/>
                    <a:pt x="791" y="1004"/>
                  </a:cubicBezTo>
                  <a:cubicBezTo>
                    <a:pt x="852" y="973"/>
                    <a:pt x="912" y="943"/>
                    <a:pt x="1004" y="943"/>
                  </a:cubicBezTo>
                  <a:cubicBezTo>
                    <a:pt x="912" y="639"/>
                    <a:pt x="882" y="305"/>
                    <a:pt x="973" y="1"/>
                  </a:cubicBezTo>
                  <a:lnTo>
                    <a:pt x="973" y="1"/>
                  </a:lnTo>
                  <a:cubicBezTo>
                    <a:pt x="904" y="47"/>
                    <a:pt x="840" y="62"/>
                    <a:pt x="777" y="62"/>
                  </a:cubicBezTo>
                  <a:cubicBezTo>
                    <a:pt x="672" y="62"/>
                    <a:pt x="570" y="20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3" name="Google Shape;38543;p45"/>
            <p:cNvSpPr/>
            <p:nvPr/>
          </p:nvSpPr>
          <p:spPr>
            <a:xfrm>
              <a:off x="3099100" y="3563400"/>
              <a:ext cx="32700" cy="28150"/>
            </a:xfrm>
            <a:custGeom>
              <a:avLst/>
              <a:gdLst/>
              <a:ahLst/>
              <a:cxnLst/>
              <a:rect l="l" t="t" r="r" b="b"/>
              <a:pathLst>
                <a:path w="1308" h="1126" extrusionOk="0">
                  <a:moveTo>
                    <a:pt x="882" y="1"/>
                  </a:moveTo>
                  <a:cubicBezTo>
                    <a:pt x="806" y="1"/>
                    <a:pt x="730" y="31"/>
                    <a:pt x="670" y="92"/>
                  </a:cubicBezTo>
                  <a:cubicBezTo>
                    <a:pt x="518" y="214"/>
                    <a:pt x="366" y="335"/>
                    <a:pt x="183" y="427"/>
                  </a:cubicBezTo>
                  <a:cubicBezTo>
                    <a:pt x="1" y="487"/>
                    <a:pt x="1" y="670"/>
                    <a:pt x="62" y="822"/>
                  </a:cubicBezTo>
                  <a:cubicBezTo>
                    <a:pt x="122" y="1004"/>
                    <a:pt x="305" y="1126"/>
                    <a:pt x="487" y="1126"/>
                  </a:cubicBezTo>
                  <a:cubicBezTo>
                    <a:pt x="609" y="852"/>
                    <a:pt x="1034" y="852"/>
                    <a:pt x="1217" y="579"/>
                  </a:cubicBezTo>
                  <a:cubicBezTo>
                    <a:pt x="1308" y="396"/>
                    <a:pt x="1247" y="214"/>
                    <a:pt x="1095" y="92"/>
                  </a:cubicBezTo>
                  <a:cubicBezTo>
                    <a:pt x="1034" y="31"/>
                    <a:pt x="958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4" name="Google Shape;38544;p45"/>
            <p:cNvSpPr/>
            <p:nvPr/>
          </p:nvSpPr>
          <p:spPr>
            <a:xfrm>
              <a:off x="3576325" y="2942175"/>
              <a:ext cx="44100" cy="20950"/>
            </a:xfrm>
            <a:custGeom>
              <a:avLst/>
              <a:gdLst/>
              <a:ahLst/>
              <a:cxnLst/>
              <a:rect l="l" t="t" r="r" b="b"/>
              <a:pathLst>
                <a:path w="1764" h="838" extrusionOk="0">
                  <a:moveTo>
                    <a:pt x="408" y="1"/>
                  </a:moveTo>
                  <a:cubicBezTo>
                    <a:pt x="244" y="1"/>
                    <a:pt x="117" y="110"/>
                    <a:pt x="92" y="260"/>
                  </a:cubicBezTo>
                  <a:cubicBezTo>
                    <a:pt x="0" y="442"/>
                    <a:pt x="61" y="655"/>
                    <a:pt x="243" y="746"/>
                  </a:cubicBezTo>
                  <a:cubicBezTo>
                    <a:pt x="304" y="807"/>
                    <a:pt x="388" y="837"/>
                    <a:pt x="475" y="837"/>
                  </a:cubicBezTo>
                  <a:cubicBezTo>
                    <a:pt x="563" y="837"/>
                    <a:pt x="654" y="807"/>
                    <a:pt x="730" y="746"/>
                  </a:cubicBezTo>
                  <a:cubicBezTo>
                    <a:pt x="1003" y="442"/>
                    <a:pt x="1368" y="230"/>
                    <a:pt x="1763" y="138"/>
                  </a:cubicBezTo>
                  <a:cubicBezTo>
                    <a:pt x="1338" y="47"/>
                    <a:pt x="912" y="78"/>
                    <a:pt x="517" y="17"/>
                  </a:cubicBezTo>
                  <a:cubicBezTo>
                    <a:pt x="479" y="6"/>
                    <a:pt x="443" y="1"/>
                    <a:pt x="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5" name="Google Shape;38545;p45"/>
            <p:cNvSpPr/>
            <p:nvPr/>
          </p:nvSpPr>
          <p:spPr>
            <a:xfrm>
              <a:off x="3190300" y="3325625"/>
              <a:ext cx="33450" cy="25425"/>
            </a:xfrm>
            <a:custGeom>
              <a:avLst/>
              <a:gdLst/>
              <a:ahLst/>
              <a:cxnLst/>
              <a:rect l="l" t="t" r="r" b="b"/>
              <a:pathLst>
                <a:path w="1338" h="1017" extrusionOk="0">
                  <a:moveTo>
                    <a:pt x="759" y="0"/>
                  </a:moveTo>
                  <a:cubicBezTo>
                    <a:pt x="638" y="0"/>
                    <a:pt x="520" y="39"/>
                    <a:pt x="426" y="120"/>
                  </a:cubicBezTo>
                  <a:cubicBezTo>
                    <a:pt x="304" y="211"/>
                    <a:pt x="274" y="393"/>
                    <a:pt x="91" y="393"/>
                  </a:cubicBezTo>
                  <a:cubicBezTo>
                    <a:pt x="31" y="424"/>
                    <a:pt x="0" y="485"/>
                    <a:pt x="61" y="545"/>
                  </a:cubicBezTo>
                  <a:cubicBezTo>
                    <a:pt x="213" y="545"/>
                    <a:pt x="243" y="667"/>
                    <a:pt x="335" y="788"/>
                  </a:cubicBezTo>
                  <a:cubicBezTo>
                    <a:pt x="427" y="936"/>
                    <a:pt x="597" y="1016"/>
                    <a:pt x="764" y="1016"/>
                  </a:cubicBezTo>
                  <a:cubicBezTo>
                    <a:pt x="873" y="1016"/>
                    <a:pt x="980" y="982"/>
                    <a:pt x="1064" y="910"/>
                  </a:cubicBezTo>
                  <a:cubicBezTo>
                    <a:pt x="1277" y="697"/>
                    <a:pt x="1338" y="424"/>
                    <a:pt x="1186" y="181"/>
                  </a:cubicBezTo>
                  <a:cubicBezTo>
                    <a:pt x="1067" y="62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6" name="Google Shape;38546;p45"/>
            <p:cNvSpPr/>
            <p:nvPr/>
          </p:nvSpPr>
          <p:spPr>
            <a:xfrm>
              <a:off x="3653075" y="3041375"/>
              <a:ext cx="24325" cy="26625"/>
            </a:xfrm>
            <a:custGeom>
              <a:avLst/>
              <a:gdLst/>
              <a:ahLst/>
              <a:cxnLst/>
              <a:rect l="l" t="t" r="r" b="b"/>
              <a:pathLst>
                <a:path w="973" h="1065" extrusionOk="0">
                  <a:moveTo>
                    <a:pt x="487" y="0"/>
                  </a:moveTo>
                  <a:cubicBezTo>
                    <a:pt x="243" y="0"/>
                    <a:pt x="0" y="274"/>
                    <a:pt x="0" y="547"/>
                  </a:cubicBezTo>
                  <a:cubicBezTo>
                    <a:pt x="0" y="821"/>
                    <a:pt x="213" y="1034"/>
                    <a:pt x="487" y="1064"/>
                  </a:cubicBezTo>
                  <a:cubicBezTo>
                    <a:pt x="760" y="1064"/>
                    <a:pt x="973" y="851"/>
                    <a:pt x="973" y="517"/>
                  </a:cubicBezTo>
                  <a:cubicBezTo>
                    <a:pt x="973" y="243"/>
                    <a:pt x="760" y="0"/>
                    <a:pt x="4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7" name="Google Shape;38547;p45"/>
            <p:cNvSpPr/>
            <p:nvPr/>
          </p:nvSpPr>
          <p:spPr>
            <a:xfrm>
              <a:off x="3073275" y="3088225"/>
              <a:ext cx="26625" cy="24425"/>
            </a:xfrm>
            <a:custGeom>
              <a:avLst/>
              <a:gdLst/>
              <a:ahLst/>
              <a:cxnLst/>
              <a:rect l="l" t="t" r="r" b="b"/>
              <a:pathLst>
                <a:path w="1065" h="977" extrusionOk="0">
                  <a:moveTo>
                    <a:pt x="474" y="0"/>
                  </a:moveTo>
                  <a:cubicBezTo>
                    <a:pt x="214" y="0"/>
                    <a:pt x="0" y="198"/>
                    <a:pt x="0" y="467"/>
                  </a:cubicBezTo>
                  <a:cubicBezTo>
                    <a:pt x="15" y="809"/>
                    <a:pt x="270" y="976"/>
                    <a:pt x="523" y="976"/>
                  </a:cubicBezTo>
                  <a:cubicBezTo>
                    <a:pt x="787" y="976"/>
                    <a:pt x="1049" y="793"/>
                    <a:pt x="1034" y="436"/>
                  </a:cubicBezTo>
                  <a:cubicBezTo>
                    <a:pt x="1064" y="163"/>
                    <a:pt x="912" y="11"/>
                    <a:pt x="578" y="11"/>
                  </a:cubicBezTo>
                  <a:cubicBezTo>
                    <a:pt x="543" y="4"/>
                    <a:pt x="508" y="0"/>
                    <a:pt x="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8" name="Google Shape;38548;p45"/>
            <p:cNvSpPr/>
            <p:nvPr/>
          </p:nvSpPr>
          <p:spPr>
            <a:xfrm>
              <a:off x="3555800" y="2886350"/>
              <a:ext cx="28150" cy="25850"/>
            </a:xfrm>
            <a:custGeom>
              <a:avLst/>
              <a:gdLst/>
              <a:ahLst/>
              <a:cxnLst/>
              <a:rect l="l" t="t" r="r" b="b"/>
              <a:pathLst>
                <a:path w="1126" h="1034" extrusionOk="0">
                  <a:moveTo>
                    <a:pt x="426" y="1"/>
                  </a:moveTo>
                  <a:cubicBezTo>
                    <a:pt x="183" y="1"/>
                    <a:pt x="1" y="213"/>
                    <a:pt x="61" y="456"/>
                  </a:cubicBezTo>
                  <a:cubicBezTo>
                    <a:pt x="153" y="760"/>
                    <a:pt x="426" y="1004"/>
                    <a:pt x="730" y="1034"/>
                  </a:cubicBezTo>
                  <a:cubicBezTo>
                    <a:pt x="943" y="1004"/>
                    <a:pt x="1095" y="852"/>
                    <a:pt x="1125" y="639"/>
                  </a:cubicBezTo>
                  <a:cubicBezTo>
                    <a:pt x="1064" y="304"/>
                    <a:pt x="791" y="3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9" name="Google Shape;38549;p45"/>
            <p:cNvSpPr/>
            <p:nvPr/>
          </p:nvSpPr>
          <p:spPr>
            <a:xfrm>
              <a:off x="3422825" y="3135600"/>
              <a:ext cx="32700" cy="27375"/>
            </a:xfrm>
            <a:custGeom>
              <a:avLst/>
              <a:gdLst/>
              <a:ahLst/>
              <a:cxnLst/>
              <a:rect l="l" t="t" r="r" b="b"/>
              <a:pathLst>
                <a:path w="1308" h="1095" extrusionOk="0">
                  <a:moveTo>
                    <a:pt x="912" y="0"/>
                  </a:moveTo>
                  <a:cubicBezTo>
                    <a:pt x="152" y="183"/>
                    <a:pt x="0" y="426"/>
                    <a:pt x="365" y="973"/>
                  </a:cubicBezTo>
                  <a:cubicBezTo>
                    <a:pt x="426" y="1034"/>
                    <a:pt x="502" y="1034"/>
                    <a:pt x="578" y="1034"/>
                  </a:cubicBezTo>
                  <a:cubicBezTo>
                    <a:pt x="654" y="1034"/>
                    <a:pt x="730" y="1034"/>
                    <a:pt x="791" y="1095"/>
                  </a:cubicBezTo>
                  <a:cubicBezTo>
                    <a:pt x="1307" y="639"/>
                    <a:pt x="1307" y="608"/>
                    <a:pt x="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0" name="Google Shape;38550;p45"/>
            <p:cNvSpPr/>
            <p:nvPr/>
          </p:nvSpPr>
          <p:spPr>
            <a:xfrm>
              <a:off x="3199425" y="3087575"/>
              <a:ext cx="27375" cy="25250"/>
            </a:xfrm>
            <a:custGeom>
              <a:avLst/>
              <a:gdLst/>
              <a:ahLst/>
              <a:cxnLst/>
              <a:rect l="l" t="t" r="r" b="b"/>
              <a:pathLst>
                <a:path w="1095" h="1010" extrusionOk="0">
                  <a:moveTo>
                    <a:pt x="624" y="0"/>
                  </a:moveTo>
                  <a:cubicBezTo>
                    <a:pt x="582" y="0"/>
                    <a:pt x="537" y="12"/>
                    <a:pt x="486" y="37"/>
                  </a:cubicBezTo>
                  <a:lnTo>
                    <a:pt x="213" y="37"/>
                  </a:lnTo>
                  <a:cubicBezTo>
                    <a:pt x="152" y="219"/>
                    <a:pt x="0" y="402"/>
                    <a:pt x="30" y="614"/>
                  </a:cubicBezTo>
                  <a:cubicBezTo>
                    <a:pt x="61" y="797"/>
                    <a:pt x="122" y="1009"/>
                    <a:pt x="395" y="1009"/>
                  </a:cubicBezTo>
                  <a:cubicBezTo>
                    <a:pt x="638" y="1009"/>
                    <a:pt x="912" y="1009"/>
                    <a:pt x="1003" y="736"/>
                  </a:cubicBezTo>
                  <a:cubicBezTo>
                    <a:pt x="1094" y="553"/>
                    <a:pt x="1064" y="310"/>
                    <a:pt x="912" y="189"/>
                  </a:cubicBezTo>
                  <a:cubicBezTo>
                    <a:pt x="824" y="79"/>
                    <a:pt x="736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1" name="Google Shape;38551;p45"/>
            <p:cNvSpPr/>
            <p:nvPr/>
          </p:nvSpPr>
          <p:spPr>
            <a:xfrm>
              <a:off x="3927400" y="2747300"/>
              <a:ext cx="25850" cy="25100"/>
            </a:xfrm>
            <a:custGeom>
              <a:avLst/>
              <a:gdLst/>
              <a:ahLst/>
              <a:cxnLst/>
              <a:rect l="l" t="t" r="r" b="b"/>
              <a:pathLst>
                <a:path w="1034" h="1004" extrusionOk="0">
                  <a:moveTo>
                    <a:pt x="547" y="0"/>
                  </a:moveTo>
                  <a:cubicBezTo>
                    <a:pt x="304" y="31"/>
                    <a:pt x="91" y="213"/>
                    <a:pt x="31" y="456"/>
                  </a:cubicBezTo>
                  <a:cubicBezTo>
                    <a:pt x="0" y="730"/>
                    <a:pt x="213" y="973"/>
                    <a:pt x="517" y="1003"/>
                  </a:cubicBezTo>
                  <a:cubicBezTo>
                    <a:pt x="790" y="973"/>
                    <a:pt x="1003" y="760"/>
                    <a:pt x="1034" y="486"/>
                  </a:cubicBezTo>
                  <a:cubicBezTo>
                    <a:pt x="1003" y="213"/>
                    <a:pt x="821" y="31"/>
                    <a:pt x="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2" name="Google Shape;38552;p45"/>
            <p:cNvSpPr/>
            <p:nvPr/>
          </p:nvSpPr>
          <p:spPr>
            <a:xfrm>
              <a:off x="2591550" y="3078525"/>
              <a:ext cx="25800" cy="23650"/>
            </a:xfrm>
            <a:custGeom>
              <a:avLst/>
              <a:gdLst/>
              <a:ahLst/>
              <a:cxnLst/>
              <a:rect l="l" t="t" r="r" b="b"/>
              <a:pathLst>
                <a:path w="1032" h="946" extrusionOk="0">
                  <a:moveTo>
                    <a:pt x="544" y="0"/>
                  </a:moveTo>
                  <a:cubicBezTo>
                    <a:pt x="524" y="0"/>
                    <a:pt x="505" y="1"/>
                    <a:pt x="485" y="4"/>
                  </a:cubicBezTo>
                  <a:cubicBezTo>
                    <a:pt x="467" y="2"/>
                    <a:pt x="450" y="1"/>
                    <a:pt x="433" y="1"/>
                  </a:cubicBezTo>
                  <a:cubicBezTo>
                    <a:pt x="185" y="1"/>
                    <a:pt x="0" y="204"/>
                    <a:pt x="29" y="460"/>
                  </a:cubicBezTo>
                  <a:cubicBezTo>
                    <a:pt x="59" y="733"/>
                    <a:pt x="302" y="946"/>
                    <a:pt x="576" y="946"/>
                  </a:cubicBezTo>
                  <a:cubicBezTo>
                    <a:pt x="819" y="915"/>
                    <a:pt x="1032" y="703"/>
                    <a:pt x="1032" y="460"/>
                  </a:cubicBezTo>
                  <a:cubicBezTo>
                    <a:pt x="1004" y="178"/>
                    <a:pt x="793" y="0"/>
                    <a:pt x="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3" name="Google Shape;38553;p45"/>
            <p:cNvSpPr/>
            <p:nvPr/>
          </p:nvSpPr>
          <p:spPr>
            <a:xfrm>
              <a:off x="2832375" y="3220700"/>
              <a:ext cx="27400" cy="22900"/>
            </a:xfrm>
            <a:custGeom>
              <a:avLst/>
              <a:gdLst/>
              <a:ahLst/>
              <a:cxnLst/>
              <a:rect l="l" t="t" r="r" b="b"/>
              <a:pathLst>
                <a:path w="1096" h="916" extrusionOk="0">
                  <a:moveTo>
                    <a:pt x="487" y="1"/>
                  </a:moveTo>
                  <a:cubicBezTo>
                    <a:pt x="244" y="31"/>
                    <a:pt x="31" y="244"/>
                    <a:pt x="1" y="487"/>
                  </a:cubicBezTo>
                  <a:cubicBezTo>
                    <a:pt x="85" y="741"/>
                    <a:pt x="301" y="916"/>
                    <a:pt x="550" y="916"/>
                  </a:cubicBezTo>
                  <a:cubicBezTo>
                    <a:pt x="569" y="916"/>
                    <a:pt x="589" y="915"/>
                    <a:pt x="609" y="912"/>
                  </a:cubicBezTo>
                  <a:cubicBezTo>
                    <a:pt x="822" y="882"/>
                    <a:pt x="1065" y="791"/>
                    <a:pt x="1065" y="548"/>
                  </a:cubicBezTo>
                  <a:cubicBezTo>
                    <a:pt x="1095" y="305"/>
                    <a:pt x="791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4" name="Google Shape;38554;p45"/>
            <p:cNvSpPr/>
            <p:nvPr/>
          </p:nvSpPr>
          <p:spPr>
            <a:xfrm>
              <a:off x="3162950" y="3201600"/>
              <a:ext cx="34200" cy="32050"/>
            </a:xfrm>
            <a:custGeom>
              <a:avLst/>
              <a:gdLst/>
              <a:ahLst/>
              <a:cxnLst/>
              <a:rect l="l" t="t" r="r" b="b"/>
              <a:pathLst>
                <a:path w="1368" h="1282" extrusionOk="0">
                  <a:moveTo>
                    <a:pt x="783" y="0"/>
                  </a:moveTo>
                  <a:cubicBezTo>
                    <a:pt x="648" y="0"/>
                    <a:pt x="494" y="71"/>
                    <a:pt x="334" y="217"/>
                  </a:cubicBezTo>
                  <a:cubicBezTo>
                    <a:pt x="486" y="582"/>
                    <a:pt x="0" y="825"/>
                    <a:pt x="182" y="1160"/>
                  </a:cubicBezTo>
                  <a:cubicBezTo>
                    <a:pt x="287" y="1107"/>
                    <a:pt x="392" y="1032"/>
                    <a:pt x="517" y="1032"/>
                  </a:cubicBezTo>
                  <a:cubicBezTo>
                    <a:pt x="537" y="1032"/>
                    <a:pt x="557" y="1034"/>
                    <a:pt x="578" y="1038"/>
                  </a:cubicBezTo>
                  <a:cubicBezTo>
                    <a:pt x="615" y="1027"/>
                    <a:pt x="654" y="1022"/>
                    <a:pt x="692" y="1022"/>
                  </a:cubicBezTo>
                  <a:cubicBezTo>
                    <a:pt x="872" y="1022"/>
                    <a:pt x="1050" y="1131"/>
                    <a:pt x="1125" y="1281"/>
                  </a:cubicBezTo>
                  <a:cubicBezTo>
                    <a:pt x="1337" y="1008"/>
                    <a:pt x="1368" y="643"/>
                    <a:pt x="1185" y="339"/>
                  </a:cubicBezTo>
                  <a:cubicBezTo>
                    <a:pt x="1100" y="117"/>
                    <a:pt x="957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5" name="Google Shape;38555;p45"/>
            <p:cNvSpPr/>
            <p:nvPr/>
          </p:nvSpPr>
          <p:spPr>
            <a:xfrm>
              <a:off x="3618875" y="2850625"/>
              <a:ext cx="38025" cy="29750"/>
            </a:xfrm>
            <a:custGeom>
              <a:avLst/>
              <a:gdLst/>
              <a:ahLst/>
              <a:cxnLst/>
              <a:rect l="l" t="t" r="r" b="b"/>
              <a:pathLst>
                <a:path w="1521" h="1190" extrusionOk="0">
                  <a:moveTo>
                    <a:pt x="578" y="1"/>
                  </a:moveTo>
                  <a:lnTo>
                    <a:pt x="548" y="31"/>
                  </a:lnTo>
                  <a:cubicBezTo>
                    <a:pt x="0" y="609"/>
                    <a:pt x="152" y="974"/>
                    <a:pt x="912" y="1126"/>
                  </a:cubicBezTo>
                  <a:cubicBezTo>
                    <a:pt x="1008" y="1170"/>
                    <a:pt x="1085" y="1189"/>
                    <a:pt x="1147" y="1189"/>
                  </a:cubicBezTo>
                  <a:cubicBezTo>
                    <a:pt x="1384" y="1189"/>
                    <a:pt x="1418" y="916"/>
                    <a:pt x="1490" y="700"/>
                  </a:cubicBezTo>
                  <a:cubicBezTo>
                    <a:pt x="1490" y="670"/>
                    <a:pt x="1490" y="609"/>
                    <a:pt x="1490" y="578"/>
                  </a:cubicBezTo>
                  <a:cubicBezTo>
                    <a:pt x="1490" y="578"/>
                    <a:pt x="1490" y="578"/>
                    <a:pt x="1520" y="548"/>
                  </a:cubicBezTo>
                  <a:cubicBezTo>
                    <a:pt x="1520" y="487"/>
                    <a:pt x="1520" y="457"/>
                    <a:pt x="1490" y="426"/>
                  </a:cubicBezTo>
                  <a:cubicBezTo>
                    <a:pt x="1156" y="335"/>
                    <a:pt x="791" y="305"/>
                    <a:pt x="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6" name="Google Shape;38556;p45"/>
            <p:cNvSpPr/>
            <p:nvPr/>
          </p:nvSpPr>
          <p:spPr>
            <a:xfrm>
              <a:off x="2874175" y="3090000"/>
              <a:ext cx="28900" cy="25850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98" y="1"/>
                  </a:moveTo>
                  <a:cubicBezTo>
                    <a:pt x="403" y="1"/>
                    <a:pt x="305" y="31"/>
                    <a:pt x="213" y="92"/>
                  </a:cubicBezTo>
                  <a:cubicBezTo>
                    <a:pt x="92" y="426"/>
                    <a:pt x="1" y="760"/>
                    <a:pt x="365" y="1034"/>
                  </a:cubicBezTo>
                  <a:cubicBezTo>
                    <a:pt x="422" y="977"/>
                    <a:pt x="487" y="967"/>
                    <a:pt x="554" y="967"/>
                  </a:cubicBezTo>
                  <a:cubicBezTo>
                    <a:pt x="592" y="967"/>
                    <a:pt x="631" y="971"/>
                    <a:pt x="670" y="971"/>
                  </a:cubicBezTo>
                  <a:cubicBezTo>
                    <a:pt x="745" y="971"/>
                    <a:pt x="819" y="958"/>
                    <a:pt x="882" y="882"/>
                  </a:cubicBezTo>
                  <a:cubicBezTo>
                    <a:pt x="1156" y="456"/>
                    <a:pt x="1156" y="335"/>
                    <a:pt x="761" y="92"/>
                  </a:cubicBezTo>
                  <a:cubicBezTo>
                    <a:pt x="685" y="31"/>
                    <a:pt x="593" y="1"/>
                    <a:pt x="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7" name="Google Shape;38557;p45"/>
            <p:cNvSpPr/>
            <p:nvPr/>
          </p:nvSpPr>
          <p:spPr>
            <a:xfrm>
              <a:off x="2903050" y="3333075"/>
              <a:ext cx="28150" cy="30100"/>
            </a:xfrm>
            <a:custGeom>
              <a:avLst/>
              <a:gdLst/>
              <a:ahLst/>
              <a:cxnLst/>
              <a:rect l="l" t="t" r="r" b="b"/>
              <a:pathLst>
                <a:path w="1126" h="1204" extrusionOk="0">
                  <a:moveTo>
                    <a:pt x="798" y="0"/>
                  </a:moveTo>
                  <a:cubicBezTo>
                    <a:pt x="786" y="0"/>
                    <a:pt x="774" y="1"/>
                    <a:pt x="761" y="4"/>
                  </a:cubicBezTo>
                  <a:cubicBezTo>
                    <a:pt x="457" y="65"/>
                    <a:pt x="122" y="126"/>
                    <a:pt x="1" y="521"/>
                  </a:cubicBezTo>
                  <a:cubicBezTo>
                    <a:pt x="122" y="764"/>
                    <a:pt x="396" y="916"/>
                    <a:pt x="426" y="1190"/>
                  </a:cubicBezTo>
                  <a:lnTo>
                    <a:pt x="548" y="1190"/>
                  </a:lnTo>
                  <a:cubicBezTo>
                    <a:pt x="590" y="1199"/>
                    <a:pt x="629" y="1203"/>
                    <a:pt x="665" y="1203"/>
                  </a:cubicBezTo>
                  <a:cubicBezTo>
                    <a:pt x="867" y="1203"/>
                    <a:pt x="992" y="1070"/>
                    <a:pt x="1095" y="916"/>
                  </a:cubicBezTo>
                  <a:lnTo>
                    <a:pt x="1125" y="886"/>
                  </a:lnTo>
                  <a:cubicBezTo>
                    <a:pt x="1095" y="734"/>
                    <a:pt x="1004" y="612"/>
                    <a:pt x="882" y="551"/>
                  </a:cubicBezTo>
                  <a:cubicBezTo>
                    <a:pt x="821" y="490"/>
                    <a:pt x="730" y="460"/>
                    <a:pt x="821" y="369"/>
                  </a:cubicBezTo>
                  <a:cubicBezTo>
                    <a:pt x="882" y="338"/>
                    <a:pt x="913" y="278"/>
                    <a:pt x="943" y="247"/>
                  </a:cubicBezTo>
                  <a:cubicBezTo>
                    <a:pt x="943" y="136"/>
                    <a:pt x="918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8" name="Google Shape;38558;p45"/>
            <p:cNvSpPr/>
            <p:nvPr/>
          </p:nvSpPr>
          <p:spPr>
            <a:xfrm>
              <a:off x="3709300" y="2990500"/>
              <a:ext cx="28150" cy="23550"/>
            </a:xfrm>
            <a:custGeom>
              <a:avLst/>
              <a:gdLst/>
              <a:ahLst/>
              <a:cxnLst/>
              <a:rect l="l" t="t" r="r" b="b"/>
              <a:pathLst>
                <a:path w="1126" h="942" extrusionOk="0">
                  <a:moveTo>
                    <a:pt x="665" y="0"/>
                  </a:moveTo>
                  <a:cubicBezTo>
                    <a:pt x="617" y="0"/>
                    <a:pt x="568" y="10"/>
                    <a:pt x="517" y="29"/>
                  </a:cubicBezTo>
                  <a:cubicBezTo>
                    <a:pt x="244" y="90"/>
                    <a:pt x="1" y="181"/>
                    <a:pt x="31" y="576"/>
                  </a:cubicBezTo>
                  <a:cubicBezTo>
                    <a:pt x="57" y="919"/>
                    <a:pt x="289" y="942"/>
                    <a:pt x="529" y="942"/>
                  </a:cubicBezTo>
                  <a:cubicBezTo>
                    <a:pt x="565" y="942"/>
                    <a:pt x="602" y="941"/>
                    <a:pt x="639" y="941"/>
                  </a:cubicBezTo>
                  <a:lnTo>
                    <a:pt x="700" y="941"/>
                  </a:lnTo>
                  <a:cubicBezTo>
                    <a:pt x="882" y="850"/>
                    <a:pt x="1004" y="698"/>
                    <a:pt x="1125" y="515"/>
                  </a:cubicBezTo>
                  <a:cubicBezTo>
                    <a:pt x="1125" y="485"/>
                    <a:pt x="1125" y="455"/>
                    <a:pt x="1125" y="455"/>
                  </a:cubicBezTo>
                  <a:cubicBezTo>
                    <a:pt x="1005" y="142"/>
                    <a:pt x="846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9" name="Google Shape;38559;p45"/>
            <p:cNvSpPr/>
            <p:nvPr/>
          </p:nvSpPr>
          <p:spPr>
            <a:xfrm>
              <a:off x="3515525" y="3213775"/>
              <a:ext cx="25100" cy="22900"/>
            </a:xfrm>
            <a:custGeom>
              <a:avLst/>
              <a:gdLst/>
              <a:ahLst/>
              <a:cxnLst/>
              <a:rect l="l" t="t" r="r" b="b"/>
              <a:pathLst>
                <a:path w="1004" h="916" extrusionOk="0">
                  <a:moveTo>
                    <a:pt x="561" y="0"/>
                  </a:moveTo>
                  <a:cubicBezTo>
                    <a:pt x="538" y="0"/>
                    <a:pt x="513" y="1"/>
                    <a:pt x="487" y="4"/>
                  </a:cubicBezTo>
                  <a:cubicBezTo>
                    <a:pt x="183" y="4"/>
                    <a:pt x="1" y="186"/>
                    <a:pt x="31" y="460"/>
                  </a:cubicBezTo>
                  <a:cubicBezTo>
                    <a:pt x="61" y="703"/>
                    <a:pt x="244" y="886"/>
                    <a:pt x="487" y="916"/>
                  </a:cubicBezTo>
                  <a:cubicBezTo>
                    <a:pt x="761" y="886"/>
                    <a:pt x="973" y="673"/>
                    <a:pt x="1004" y="399"/>
                  </a:cubicBezTo>
                  <a:cubicBezTo>
                    <a:pt x="976" y="149"/>
                    <a:pt x="82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0" name="Google Shape;38560;p45"/>
            <p:cNvSpPr/>
            <p:nvPr/>
          </p:nvSpPr>
          <p:spPr>
            <a:xfrm>
              <a:off x="3548975" y="3023900"/>
              <a:ext cx="28900" cy="29550"/>
            </a:xfrm>
            <a:custGeom>
              <a:avLst/>
              <a:gdLst/>
              <a:ahLst/>
              <a:cxnLst/>
              <a:rect l="l" t="t" r="r" b="b"/>
              <a:pathLst>
                <a:path w="1156" h="1182" extrusionOk="0">
                  <a:moveTo>
                    <a:pt x="334" y="0"/>
                  </a:moveTo>
                  <a:cubicBezTo>
                    <a:pt x="213" y="152"/>
                    <a:pt x="152" y="304"/>
                    <a:pt x="91" y="486"/>
                  </a:cubicBezTo>
                  <a:cubicBezTo>
                    <a:pt x="0" y="760"/>
                    <a:pt x="122" y="1034"/>
                    <a:pt x="395" y="1125"/>
                  </a:cubicBezTo>
                  <a:cubicBezTo>
                    <a:pt x="475" y="1165"/>
                    <a:pt x="542" y="1181"/>
                    <a:pt x="600" y="1181"/>
                  </a:cubicBezTo>
                  <a:cubicBezTo>
                    <a:pt x="765" y="1181"/>
                    <a:pt x="861" y="1047"/>
                    <a:pt x="973" y="912"/>
                  </a:cubicBezTo>
                  <a:cubicBezTo>
                    <a:pt x="1034" y="790"/>
                    <a:pt x="1094" y="699"/>
                    <a:pt x="1155" y="578"/>
                  </a:cubicBezTo>
                  <a:cubicBezTo>
                    <a:pt x="1003" y="547"/>
                    <a:pt x="851" y="578"/>
                    <a:pt x="730" y="426"/>
                  </a:cubicBezTo>
                  <a:cubicBezTo>
                    <a:pt x="719" y="427"/>
                    <a:pt x="708" y="427"/>
                    <a:pt x="698" y="427"/>
                  </a:cubicBezTo>
                  <a:cubicBezTo>
                    <a:pt x="460" y="427"/>
                    <a:pt x="510" y="88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1" name="Google Shape;38561;p45"/>
            <p:cNvSpPr/>
            <p:nvPr/>
          </p:nvSpPr>
          <p:spPr>
            <a:xfrm>
              <a:off x="3932700" y="2970700"/>
              <a:ext cx="24350" cy="22825"/>
            </a:xfrm>
            <a:custGeom>
              <a:avLst/>
              <a:gdLst/>
              <a:ahLst/>
              <a:cxnLst/>
              <a:rect l="l" t="t" r="r" b="b"/>
              <a:pathLst>
                <a:path w="974" h="913" extrusionOk="0">
                  <a:moveTo>
                    <a:pt x="548" y="0"/>
                  </a:moveTo>
                  <a:cubicBezTo>
                    <a:pt x="274" y="0"/>
                    <a:pt x="31" y="244"/>
                    <a:pt x="31" y="517"/>
                  </a:cubicBezTo>
                  <a:cubicBezTo>
                    <a:pt x="31" y="730"/>
                    <a:pt x="1" y="912"/>
                    <a:pt x="305" y="912"/>
                  </a:cubicBezTo>
                  <a:cubicBezTo>
                    <a:pt x="609" y="912"/>
                    <a:pt x="974" y="669"/>
                    <a:pt x="974" y="426"/>
                  </a:cubicBezTo>
                  <a:cubicBezTo>
                    <a:pt x="943" y="213"/>
                    <a:pt x="761" y="31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2" name="Google Shape;38562;p45"/>
            <p:cNvSpPr/>
            <p:nvPr/>
          </p:nvSpPr>
          <p:spPr>
            <a:xfrm>
              <a:off x="3159150" y="3307950"/>
              <a:ext cx="25100" cy="24475"/>
            </a:xfrm>
            <a:custGeom>
              <a:avLst/>
              <a:gdLst/>
              <a:ahLst/>
              <a:cxnLst/>
              <a:rect l="l" t="t" r="r" b="b"/>
              <a:pathLst>
                <a:path w="1004" h="979" extrusionOk="0">
                  <a:moveTo>
                    <a:pt x="470" y="1"/>
                  </a:moveTo>
                  <a:cubicBezTo>
                    <a:pt x="320" y="1"/>
                    <a:pt x="188" y="85"/>
                    <a:pt x="122" y="219"/>
                  </a:cubicBezTo>
                  <a:cubicBezTo>
                    <a:pt x="0" y="462"/>
                    <a:pt x="91" y="736"/>
                    <a:pt x="304" y="888"/>
                  </a:cubicBezTo>
                  <a:cubicBezTo>
                    <a:pt x="418" y="944"/>
                    <a:pt x="585" y="975"/>
                    <a:pt x="730" y="978"/>
                  </a:cubicBezTo>
                  <a:lnTo>
                    <a:pt x="730" y="978"/>
                  </a:lnTo>
                  <a:cubicBezTo>
                    <a:pt x="821" y="887"/>
                    <a:pt x="882" y="796"/>
                    <a:pt x="912" y="705"/>
                  </a:cubicBezTo>
                  <a:cubicBezTo>
                    <a:pt x="1003" y="432"/>
                    <a:pt x="882" y="158"/>
                    <a:pt x="638" y="36"/>
                  </a:cubicBezTo>
                  <a:cubicBezTo>
                    <a:pt x="581" y="12"/>
                    <a:pt x="524" y="1"/>
                    <a:pt x="470" y="1"/>
                  </a:cubicBezTo>
                  <a:close/>
                  <a:moveTo>
                    <a:pt x="730" y="978"/>
                  </a:moveTo>
                  <a:cubicBezTo>
                    <a:pt x="730" y="978"/>
                    <a:pt x="730" y="979"/>
                    <a:pt x="730" y="979"/>
                  </a:cubicBezTo>
                  <a:lnTo>
                    <a:pt x="760" y="979"/>
                  </a:lnTo>
                  <a:cubicBezTo>
                    <a:pt x="750" y="979"/>
                    <a:pt x="740" y="979"/>
                    <a:pt x="730" y="9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3" name="Google Shape;38563;p45"/>
            <p:cNvSpPr/>
            <p:nvPr/>
          </p:nvSpPr>
          <p:spPr>
            <a:xfrm>
              <a:off x="3292875" y="3088400"/>
              <a:ext cx="24300" cy="22900"/>
            </a:xfrm>
            <a:custGeom>
              <a:avLst/>
              <a:gdLst/>
              <a:ahLst/>
              <a:cxnLst/>
              <a:rect l="l" t="t" r="r" b="b"/>
              <a:pathLst>
                <a:path w="972" h="916" extrusionOk="0">
                  <a:moveTo>
                    <a:pt x="570" y="0"/>
                  </a:moveTo>
                  <a:cubicBezTo>
                    <a:pt x="553" y="0"/>
                    <a:pt x="535" y="2"/>
                    <a:pt x="517" y="4"/>
                  </a:cubicBezTo>
                  <a:cubicBezTo>
                    <a:pt x="274" y="34"/>
                    <a:pt x="1" y="277"/>
                    <a:pt x="31" y="490"/>
                  </a:cubicBezTo>
                  <a:cubicBezTo>
                    <a:pt x="31" y="703"/>
                    <a:pt x="183" y="885"/>
                    <a:pt x="396" y="916"/>
                  </a:cubicBezTo>
                  <a:cubicBezTo>
                    <a:pt x="700" y="916"/>
                    <a:pt x="913" y="703"/>
                    <a:pt x="943" y="429"/>
                  </a:cubicBezTo>
                  <a:cubicBezTo>
                    <a:pt x="971" y="176"/>
                    <a:pt x="79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4" name="Google Shape;38564;p45"/>
            <p:cNvSpPr/>
            <p:nvPr/>
          </p:nvSpPr>
          <p:spPr>
            <a:xfrm>
              <a:off x="3713100" y="2861275"/>
              <a:ext cx="32700" cy="32075"/>
            </a:xfrm>
            <a:custGeom>
              <a:avLst/>
              <a:gdLst/>
              <a:ahLst/>
              <a:cxnLst/>
              <a:rect l="l" t="t" r="r" b="b"/>
              <a:pathLst>
                <a:path w="1308" h="1283" extrusionOk="0">
                  <a:moveTo>
                    <a:pt x="1" y="0"/>
                  </a:moveTo>
                  <a:cubicBezTo>
                    <a:pt x="122" y="335"/>
                    <a:pt x="61" y="608"/>
                    <a:pt x="244" y="821"/>
                  </a:cubicBezTo>
                  <a:cubicBezTo>
                    <a:pt x="305" y="852"/>
                    <a:pt x="365" y="912"/>
                    <a:pt x="426" y="943"/>
                  </a:cubicBezTo>
                  <a:lnTo>
                    <a:pt x="548" y="943"/>
                  </a:lnTo>
                  <a:cubicBezTo>
                    <a:pt x="589" y="915"/>
                    <a:pt x="636" y="900"/>
                    <a:pt x="681" y="900"/>
                  </a:cubicBezTo>
                  <a:cubicBezTo>
                    <a:pt x="736" y="900"/>
                    <a:pt x="788" y="923"/>
                    <a:pt x="821" y="973"/>
                  </a:cubicBezTo>
                  <a:cubicBezTo>
                    <a:pt x="912" y="1034"/>
                    <a:pt x="882" y="1156"/>
                    <a:pt x="943" y="1247"/>
                  </a:cubicBezTo>
                  <a:cubicBezTo>
                    <a:pt x="1010" y="1271"/>
                    <a:pt x="1064" y="1282"/>
                    <a:pt x="1107" y="1282"/>
                  </a:cubicBezTo>
                  <a:cubicBezTo>
                    <a:pt x="1277" y="1282"/>
                    <a:pt x="1277" y="1112"/>
                    <a:pt x="1277" y="943"/>
                  </a:cubicBezTo>
                  <a:cubicBezTo>
                    <a:pt x="1308" y="608"/>
                    <a:pt x="943" y="517"/>
                    <a:pt x="821" y="274"/>
                  </a:cubicBezTo>
                  <a:cubicBezTo>
                    <a:pt x="608" y="61"/>
                    <a:pt x="335" y="15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5" name="Google Shape;38565;p45"/>
            <p:cNvSpPr/>
            <p:nvPr/>
          </p:nvSpPr>
          <p:spPr>
            <a:xfrm>
              <a:off x="3856725" y="2986650"/>
              <a:ext cx="22825" cy="31175"/>
            </a:xfrm>
            <a:custGeom>
              <a:avLst/>
              <a:gdLst/>
              <a:ahLst/>
              <a:cxnLst/>
              <a:rect l="l" t="t" r="r" b="b"/>
              <a:pathLst>
                <a:path w="913" h="1247" extrusionOk="0">
                  <a:moveTo>
                    <a:pt x="487" y="1"/>
                  </a:moveTo>
                  <a:lnTo>
                    <a:pt x="365" y="31"/>
                  </a:lnTo>
                  <a:cubicBezTo>
                    <a:pt x="304" y="62"/>
                    <a:pt x="274" y="92"/>
                    <a:pt x="244" y="153"/>
                  </a:cubicBezTo>
                  <a:cubicBezTo>
                    <a:pt x="31" y="365"/>
                    <a:pt x="0" y="730"/>
                    <a:pt x="213" y="973"/>
                  </a:cubicBezTo>
                  <a:cubicBezTo>
                    <a:pt x="274" y="1004"/>
                    <a:pt x="304" y="1034"/>
                    <a:pt x="365" y="1095"/>
                  </a:cubicBezTo>
                  <a:lnTo>
                    <a:pt x="487" y="1247"/>
                  </a:lnTo>
                  <a:lnTo>
                    <a:pt x="760" y="1247"/>
                  </a:lnTo>
                  <a:cubicBezTo>
                    <a:pt x="791" y="791"/>
                    <a:pt x="912" y="335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6" name="Google Shape;38566;p45"/>
            <p:cNvSpPr/>
            <p:nvPr/>
          </p:nvSpPr>
          <p:spPr>
            <a:xfrm>
              <a:off x="3767050" y="2997450"/>
              <a:ext cx="31175" cy="19250"/>
            </a:xfrm>
            <a:custGeom>
              <a:avLst/>
              <a:gdLst/>
              <a:ahLst/>
              <a:cxnLst/>
              <a:rect l="l" t="t" r="r" b="b"/>
              <a:pathLst>
                <a:path w="1247" h="770" extrusionOk="0">
                  <a:moveTo>
                    <a:pt x="361" y="1"/>
                  </a:moveTo>
                  <a:cubicBezTo>
                    <a:pt x="246" y="1"/>
                    <a:pt x="136" y="57"/>
                    <a:pt x="92" y="146"/>
                  </a:cubicBezTo>
                  <a:cubicBezTo>
                    <a:pt x="1" y="298"/>
                    <a:pt x="31" y="481"/>
                    <a:pt x="153" y="572"/>
                  </a:cubicBezTo>
                  <a:cubicBezTo>
                    <a:pt x="265" y="685"/>
                    <a:pt x="428" y="747"/>
                    <a:pt x="592" y="747"/>
                  </a:cubicBezTo>
                  <a:cubicBezTo>
                    <a:pt x="649" y="747"/>
                    <a:pt x="706" y="739"/>
                    <a:pt x="761" y="724"/>
                  </a:cubicBezTo>
                  <a:cubicBezTo>
                    <a:pt x="852" y="739"/>
                    <a:pt x="951" y="769"/>
                    <a:pt x="1034" y="769"/>
                  </a:cubicBezTo>
                  <a:cubicBezTo>
                    <a:pt x="1118" y="769"/>
                    <a:pt x="1186" y="739"/>
                    <a:pt x="1216" y="633"/>
                  </a:cubicBezTo>
                  <a:cubicBezTo>
                    <a:pt x="1247" y="389"/>
                    <a:pt x="1034" y="420"/>
                    <a:pt x="913" y="329"/>
                  </a:cubicBezTo>
                  <a:cubicBezTo>
                    <a:pt x="791" y="207"/>
                    <a:pt x="639" y="85"/>
                    <a:pt x="487" y="25"/>
                  </a:cubicBezTo>
                  <a:cubicBezTo>
                    <a:pt x="446" y="8"/>
                    <a:pt x="403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7" name="Google Shape;38567;p45"/>
            <p:cNvSpPr/>
            <p:nvPr/>
          </p:nvSpPr>
          <p:spPr>
            <a:xfrm>
              <a:off x="3833175" y="3102200"/>
              <a:ext cx="22800" cy="23650"/>
            </a:xfrm>
            <a:custGeom>
              <a:avLst/>
              <a:gdLst/>
              <a:ahLst/>
              <a:cxnLst/>
              <a:rect l="l" t="t" r="r" b="b"/>
              <a:pathLst>
                <a:path w="912" h="946" extrusionOk="0">
                  <a:moveTo>
                    <a:pt x="460" y="1"/>
                  </a:moveTo>
                  <a:cubicBezTo>
                    <a:pt x="362" y="1"/>
                    <a:pt x="263" y="40"/>
                    <a:pt x="182" y="120"/>
                  </a:cubicBezTo>
                  <a:cubicBezTo>
                    <a:pt x="61" y="272"/>
                    <a:pt x="0" y="485"/>
                    <a:pt x="91" y="668"/>
                  </a:cubicBezTo>
                  <a:cubicBezTo>
                    <a:pt x="146" y="831"/>
                    <a:pt x="298" y="946"/>
                    <a:pt x="460" y="946"/>
                  </a:cubicBezTo>
                  <a:cubicBezTo>
                    <a:pt x="479" y="946"/>
                    <a:pt x="498" y="944"/>
                    <a:pt x="517" y="941"/>
                  </a:cubicBezTo>
                  <a:cubicBezTo>
                    <a:pt x="790" y="911"/>
                    <a:pt x="912" y="728"/>
                    <a:pt x="912" y="455"/>
                  </a:cubicBezTo>
                  <a:lnTo>
                    <a:pt x="912" y="272"/>
                  </a:lnTo>
                  <a:lnTo>
                    <a:pt x="882" y="272"/>
                  </a:lnTo>
                  <a:cubicBezTo>
                    <a:pt x="851" y="242"/>
                    <a:pt x="821" y="212"/>
                    <a:pt x="790" y="181"/>
                  </a:cubicBezTo>
                  <a:cubicBezTo>
                    <a:pt x="706" y="63"/>
                    <a:pt x="583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8" name="Google Shape;38568;p45"/>
            <p:cNvSpPr/>
            <p:nvPr/>
          </p:nvSpPr>
          <p:spPr>
            <a:xfrm>
              <a:off x="3580925" y="3308700"/>
              <a:ext cx="23525" cy="20275"/>
            </a:xfrm>
            <a:custGeom>
              <a:avLst/>
              <a:gdLst/>
              <a:ahLst/>
              <a:cxnLst/>
              <a:rect l="l" t="t" r="r" b="b"/>
              <a:pathLst>
                <a:path w="941" h="811" extrusionOk="0">
                  <a:moveTo>
                    <a:pt x="420" y="1"/>
                  </a:moveTo>
                  <a:cubicBezTo>
                    <a:pt x="200" y="1"/>
                    <a:pt x="56" y="100"/>
                    <a:pt x="29" y="341"/>
                  </a:cubicBezTo>
                  <a:cubicBezTo>
                    <a:pt x="0" y="570"/>
                    <a:pt x="188" y="799"/>
                    <a:pt x="413" y="799"/>
                  </a:cubicBezTo>
                  <a:cubicBezTo>
                    <a:pt x="427" y="799"/>
                    <a:pt x="441" y="799"/>
                    <a:pt x="455" y="797"/>
                  </a:cubicBezTo>
                  <a:cubicBezTo>
                    <a:pt x="491" y="806"/>
                    <a:pt x="527" y="810"/>
                    <a:pt x="561" y="810"/>
                  </a:cubicBezTo>
                  <a:cubicBezTo>
                    <a:pt x="757" y="810"/>
                    <a:pt x="915" y="669"/>
                    <a:pt x="941" y="462"/>
                  </a:cubicBezTo>
                  <a:cubicBezTo>
                    <a:pt x="941" y="219"/>
                    <a:pt x="759" y="6"/>
                    <a:pt x="515" y="6"/>
                  </a:cubicBezTo>
                  <a:cubicBezTo>
                    <a:pt x="482" y="3"/>
                    <a:pt x="450" y="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9" name="Google Shape;38569;p45"/>
            <p:cNvSpPr/>
            <p:nvPr/>
          </p:nvSpPr>
          <p:spPr>
            <a:xfrm>
              <a:off x="3801250" y="2824725"/>
              <a:ext cx="22825" cy="22900"/>
            </a:xfrm>
            <a:custGeom>
              <a:avLst/>
              <a:gdLst/>
              <a:ahLst/>
              <a:cxnLst/>
              <a:rect l="l" t="t" r="r" b="b"/>
              <a:pathLst>
                <a:path w="913" h="916" extrusionOk="0">
                  <a:moveTo>
                    <a:pt x="374" y="0"/>
                  </a:moveTo>
                  <a:cubicBezTo>
                    <a:pt x="157" y="0"/>
                    <a:pt x="0" y="173"/>
                    <a:pt x="0" y="399"/>
                  </a:cubicBezTo>
                  <a:cubicBezTo>
                    <a:pt x="61" y="672"/>
                    <a:pt x="274" y="885"/>
                    <a:pt x="578" y="915"/>
                  </a:cubicBezTo>
                  <a:cubicBezTo>
                    <a:pt x="791" y="915"/>
                    <a:pt x="882" y="763"/>
                    <a:pt x="882" y="551"/>
                  </a:cubicBezTo>
                  <a:cubicBezTo>
                    <a:pt x="912" y="277"/>
                    <a:pt x="700" y="34"/>
                    <a:pt x="426" y="3"/>
                  </a:cubicBezTo>
                  <a:cubicBezTo>
                    <a:pt x="408" y="1"/>
                    <a:pt x="391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0" name="Google Shape;38570;p45"/>
            <p:cNvSpPr/>
            <p:nvPr/>
          </p:nvSpPr>
          <p:spPr>
            <a:xfrm>
              <a:off x="2745750" y="3362800"/>
              <a:ext cx="28900" cy="32125"/>
            </a:xfrm>
            <a:custGeom>
              <a:avLst/>
              <a:gdLst/>
              <a:ahLst/>
              <a:cxnLst/>
              <a:rect l="l" t="t" r="r" b="b"/>
              <a:pathLst>
                <a:path w="1156" h="1285" extrusionOk="0">
                  <a:moveTo>
                    <a:pt x="335" y="1"/>
                  </a:moveTo>
                  <a:cubicBezTo>
                    <a:pt x="305" y="92"/>
                    <a:pt x="305" y="183"/>
                    <a:pt x="335" y="244"/>
                  </a:cubicBezTo>
                  <a:cubicBezTo>
                    <a:pt x="548" y="578"/>
                    <a:pt x="609" y="821"/>
                    <a:pt x="92" y="821"/>
                  </a:cubicBezTo>
                  <a:cubicBezTo>
                    <a:pt x="31" y="821"/>
                    <a:pt x="1" y="912"/>
                    <a:pt x="31" y="973"/>
                  </a:cubicBezTo>
                  <a:cubicBezTo>
                    <a:pt x="31" y="1004"/>
                    <a:pt x="62" y="1064"/>
                    <a:pt x="92" y="1095"/>
                  </a:cubicBezTo>
                  <a:cubicBezTo>
                    <a:pt x="122" y="1125"/>
                    <a:pt x="153" y="1156"/>
                    <a:pt x="214" y="1186"/>
                  </a:cubicBezTo>
                  <a:lnTo>
                    <a:pt x="335" y="1216"/>
                  </a:lnTo>
                  <a:cubicBezTo>
                    <a:pt x="396" y="1262"/>
                    <a:pt x="472" y="1285"/>
                    <a:pt x="548" y="1285"/>
                  </a:cubicBezTo>
                  <a:cubicBezTo>
                    <a:pt x="624" y="1285"/>
                    <a:pt x="700" y="1262"/>
                    <a:pt x="761" y="1216"/>
                  </a:cubicBezTo>
                  <a:cubicBezTo>
                    <a:pt x="822" y="1216"/>
                    <a:pt x="852" y="1216"/>
                    <a:pt x="882" y="1186"/>
                  </a:cubicBezTo>
                  <a:cubicBezTo>
                    <a:pt x="943" y="1156"/>
                    <a:pt x="973" y="1125"/>
                    <a:pt x="1004" y="1064"/>
                  </a:cubicBezTo>
                  <a:cubicBezTo>
                    <a:pt x="1095" y="1004"/>
                    <a:pt x="1065" y="882"/>
                    <a:pt x="1156" y="821"/>
                  </a:cubicBezTo>
                  <a:cubicBezTo>
                    <a:pt x="1125" y="61"/>
                    <a:pt x="1065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1" name="Google Shape;38571;p45"/>
            <p:cNvSpPr/>
            <p:nvPr/>
          </p:nvSpPr>
          <p:spPr>
            <a:xfrm>
              <a:off x="3916000" y="2940225"/>
              <a:ext cx="23575" cy="21375"/>
            </a:xfrm>
            <a:custGeom>
              <a:avLst/>
              <a:gdLst/>
              <a:ahLst/>
              <a:cxnLst/>
              <a:rect l="l" t="t" r="r" b="b"/>
              <a:pathLst>
                <a:path w="943" h="855" extrusionOk="0">
                  <a:moveTo>
                    <a:pt x="479" y="0"/>
                  </a:moveTo>
                  <a:cubicBezTo>
                    <a:pt x="461" y="0"/>
                    <a:pt x="443" y="1"/>
                    <a:pt x="426" y="4"/>
                  </a:cubicBezTo>
                  <a:cubicBezTo>
                    <a:pt x="213" y="64"/>
                    <a:pt x="0" y="156"/>
                    <a:pt x="31" y="460"/>
                  </a:cubicBezTo>
                  <a:cubicBezTo>
                    <a:pt x="91" y="703"/>
                    <a:pt x="274" y="855"/>
                    <a:pt x="517" y="855"/>
                  </a:cubicBezTo>
                  <a:cubicBezTo>
                    <a:pt x="760" y="824"/>
                    <a:pt x="942" y="642"/>
                    <a:pt x="942" y="429"/>
                  </a:cubicBezTo>
                  <a:cubicBezTo>
                    <a:pt x="914" y="176"/>
                    <a:pt x="70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2" name="Google Shape;38572;p45"/>
            <p:cNvSpPr/>
            <p:nvPr/>
          </p:nvSpPr>
          <p:spPr>
            <a:xfrm>
              <a:off x="2950175" y="3216625"/>
              <a:ext cx="25850" cy="34025"/>
            </a:xfrm>
            <a:custGeom>
              <a:avLst/>
              <a:gdLst/>
              <a:ahLst/>
              <a:cxnLst/>
              <a:rect l="l" t="t" r="r" b="b"/>
              <a:pathLst>
                <a:path w="1034" h="1361" extrusionOk="0">
                  <a:moveTo>
                    <a:pt x="464" y="0"/>
                  </a:moveTo>
                  <a:cubicBezTo>
                    <a:pt x="352" y="0"/>
                    <a:pt x="243" y="34"/>
                    <a:pt x="152" y="103"/>
                  </a:cubicBezTo>
                  <a:cubicBezTo>
                    <a:pt x="31" y="164"/>
                    <a:pt x="0" y="285"/>
                    <a:pt x="0" y="437"/>
                  </a:cubicBezTo>
                  <a:cubicBezTo>
                    <a:pt x="122" y="589"/>
                    <a:pt x="395" y="650"/>
                    <a:pt x="395" y="923"/>
                  </a:cubicBezTo>
                  <a:cubicBezTo>
                    <a:pt x="426" y="1015"/>
                    <a:pt x="487" y="1075"/>
                    <a:pt x="578" y="1106"/>
                  </a:cubicBezTo>
                  <a:cubicBezTo>
                    <a:pt x="700" y="1155"/>
                    <a:pt x="724" y="1361"/>
                    <a:pt x="886" y="1361"/>
                  </a:cubicBezTo>
                  <a:cubicBezTo>
                    <a:pt x="926" y="1361"/>
                    <a:pt x="974" y="1348"/>
                    <a:pt x="1034" y="1319"/>
                  </a:cubicBezTo>
                  <a:cubicBezTo>
                    <a:pt x="851" y="1106"/>
                    <a:pt x="1003" y="893"/>
                    <a:pt x="1003" y="589"/>
                  </a:cubicBezTo>
                  <a:cubicBezTo>
                    <a:pt x="1003" y="316"/>
                    <a:pt x="943" y="72"/>
                    <a:pt x="578" y="12"/>
                  </a:cubicBezTo>
                  <a:cubicBezTo>
                    <a:pt x="540" y="4"/>
                    <a:pt x="502" y="0"/>
                    <a:pt x="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3" name="Google Shape;38573;p45"/>
            <p:cNvSpPr/>
            <p:nvPr/>
          </p:nvSpPr>
          <p:spPr>
            <a:xfrm>
              <a:off x="3192575" y="3356725"/>
              <a:ext cx="22050" cy="22125"/>
            </a:xfrm>
            <a:custGeom>
              <a:avLst/>
              <a:gdLst/>
              <a:ahLst/>
              <a:cxnLst/>
              <a:rect l="l" t="t" r="r" b="b"/>
              <a:pathLst>
                <a:path w="882" h="885" extrusionOk="0">
                  <a:moveTo>
                    <a:pt x="396" y="0"/>
                  </a:moveTo>
                  <a:cubicBezTo>
                    <a:pt x="152" y="61"/>
                    <a:pt x="0" y="274"/>
                    <a:pt x="0" y="517"/>
                  </a:cubicBezTo>
                  <a:cubicBezTo>
                    <a:pt x="0" y="791"/>
                    <a:pt x="304" y="851"/>
                    <a:pt x="487" y="882"/>
                  </a:cubicBezTo>
                  <a:cubicBezTo>
                    <a:pt x="496" y="883"/>
                    <a:pt x="506" y="884"/>
                    <a:pt x="515" y="884"/>
                  </a:cubicBezTo>
                  <a:cubicBezTo>
                    <a:pt x="691" y="884"/>
                    <a:pt x="882" y="629"/>
                    <a:pt x="882" y="456"/>
                  </a:cubicBezTo>
                  <a:cubicBezTo>
                    <a:pt x="852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4" name="Google Shape;38574;p45"/>
            <p:cNvSpPr/>
            <p:nvPr/>
          </p:nvSpPr>
          <p:spPr>
            <a:xfrm>
              <a:off x="3960075" y="322070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86" y="1"/>
                  </a:moveTo>
                  <a:cubicBezTo>
                    <a:pt x="213" y="1"/>
                    <a:pt x="31" y="92"/>
                    <a:pt x="31" y="396"/>
                  </a:cubicBezTo>
                  <a:cubicBezTo>
                    <a:pt x="0" y="609"/>
                    <a:pt x="183" y="821"/>
                    <a:pt x="395" y="852"/>
                  </a:cubicBezTo>
                  <a:cubicBezTo>
                    <a:pt x="638" y="852"/>
                    <a:pt x="851" y="639"/>
                    <a:pt x="851" y="396"/>
                  </a:cubicBezTo>
                  <a:cubicBezTo>
                    <a:pt x="851" y="122"/>
                    <a:pt x="730" y="1"/>
                    <a:pt x="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5" name="Google Shape;38575;p45"/>
            <p:cNvSpPr/>
            <p:nvPr/>
          </p:nvSpPr>
          <p:spPr>
            <a:xfrm>
              <a:off x="3175850" y="3069825"/>
              <a:ext cx="28900" cy="18675"/>
            </a:xfrm>
            <a:custGeom>
              <a:avLst/>
              <a:gdLst/>
              <a:ahLst/>
              <a:cxnLst/>
              <a:rect l="l" t="t" r="r" b="b"/>
              <a:pathLst>
                <a:path w="1156" h="747" extrusionOk="0">
                  <a:moveTo>
                    <a:pt x="398" y="1"/>
                  </a:moveTo>
                  <a:cubicBezTo>
                    <a:pt x="298" y="1"/>
                    <a:pt x="186" y="17"/>
                    <a:pt x="62" y="48"/>
                  </a:cubicBezTo>
                  <a:cubicBezTo>
                    <a:pt x="1" y="139"/>
                    <a:pt x="1" y="260"/>
                    <a:pt x="62" y="352"/>
                  </a:cubicBezTo>
                  <a:cubicBezTo>
                    <a:pt x="62" y="443"/>
                    <a:pt x="122" y="564"/>
                    <a:pt x="214" y="625"/>
                  </a:cubicBezTo>
                  <a:lnTo>
                    <a:pt x="1156" y="747"/>
                  </a:lnTo>
                  <a:cubicBezTo>
                    <a:pt x="1011" y="239"/>
                    <a:pt x="789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6" name="Google Shape;38576;p45"/>
            <p:cNvSpPr/>
            <p:nvPr/>
          </p:nvSpPr>
          <p:spPr>
            <a:xfrm>
              <a:off x="2934975" y="3216900"/>
              <a:ext cx="29650" cy="31150"/>
            </a:xfrm>
            <a:custGeom>
              <a:avLst/>
              <a:gdLst/>
              <a:ahLst/>
              <a:cxnLst/>
              <a:rect l="l" t="t" r="r" b="b"/>
              <a:pathLst>
                <a:path w="1186" h="1246" extrusionOk="0">
                  <a:moveTo>
                    <a:pt x="608" y="1"/>
                  </a:moveTo>
                  <a:cubicBezTo>
                    <a:pt x="517" y="122"/>
                    <a:pt x="395" y="274"/>
                    <a:pt x="304" y="426"/>
                  </a:cubicBezTo>
                  <a:cubicBezTo>
                    <a:pt x="0" y="791"/>
                    <a:pt x="152" y="1156"/>
                    <a:pt x="608" y="1216"/>
                  </a:cubicBezTo>
                  <a:cubicBezTo>
                    <a:pt x="676" y="1236"/>
                    <a:pt x="743" y="1246"/>
                    <a:pt x="808" y="1246"/>
                  </a:cubicBezTo>
                  <a:cubicBezTo>
                    <a:pt x="950" y="1246"/>
                    <a:pt x="1082" y="1199"/>
                    <a:pt x="1186" y="1095"/>
                  </a:cubicBezTo>
                  <a:lnTo>
                    <a:pt x="1034" y="973"/>
                  </a:lnTo>
                  <a:lnTo>
                    <a:pt x="973" y="973"/>
                  </a:lnTo>
                  <a:cubicBezTo>
                    <a:pt x="943" y="943"/>
                    <a:pt x="912" y="882"/>
                    <a:pt x="912" y="852"/>
                  </a:cubicBezTo>
                  <a:lnTo>
                    <a:pt x="882" y="791"/>
                  </a:lnTo>
                  <a:cubicBezTo>
                    <a:pt x="882" y="761"/>
                    <a:pt x="851" y="700"/>
                    <a:pt x="821" y="669"/>
                  </a:cubicBezTo>
                  <a:cubicBezTo>
                    <a:pt x="791" y="578"/>
                    <a:pt x="699" y="487"/>
                    <a:pt x="639" y="426"/>
                  </a:cubicBezTo>
                  <a:lnTo>
                    <a:pt x="760" y="153"/>
                  </a:lnTo>
                  <a:cubicBezTo>
                    <a:pt x="760" y="61"/>
                    <a:pt x="699" y="1"/>
                    <a:pt x="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7" name="Google Shape;38577;p45"/>
            <p:cNvSpPr/>
            <p:nvPr/>
          </p:nvSpPr>
          <p:spPr>
            <a:xfrm>
              <a:off x="3049725" y="3045925"/>
              <a:ext cx="22050" cy="21350"/>
            </a:xfrm>
            <a:custGeom>
              <a:avLst/>
              <a:gdLst/>
              <a:ahLst/>
              <a:cxnLst/>
              <a:rect l="l" t="t" r="r" b="b"/>
              <a:pathLst>
                <a:path w="882" h="854" extrusionOk="0">
                  <a:moveTo>
                    <a:pt x="456" y="1"/>
                  </a:moveTo>
                  <a:cubicBezTo>
                    <a:pt x="213" y="1"/>
                    <a:pt x="30" y="183"/>
                    <a:pt x="0" y="426"/>
                  </a:cubicBezTo>
                  <a:cubicBezTo>
                    <a:pt x="0" y="639"/>
                    <a:pt x="182" y="852"/>
                    <a:pt x="426" y="852"/>
                  </a:cubicBezTo>
                  <a:cubicBezTo>
                    <a:pt x="437" y="853"/>
                    <a:pt x="448" y="854"/>
                    <a:pt x="459" y="854"/>
                  </a:cubicBezTo>
                  <a:cubicBezTo>
                    <a:pt x="663" y="854"/>
                    <a:pt x="882" y="594"/>
                    <a:pt x="882" y="335"/>
                  </a:cubicBezTo>
                  <a:cubicBezTo>
                    <a:pt x="851" y="122"/>
                    <a:pt x="638" y="61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8" name="Google Shape;38578;p45"/>
            <p:cNvSpPr/>
            <p:nvPr/>
          </p:nvSpPr>
          <p:spPr>
            <a:xfrm>
              <a:off x="3066425" y="3122250"/>
              <a:ext cx="29925" cy="18800"/>
            </a:xfrm>
            <a:custGeom>
              <a:avLst/>
              <a:gdLst/>
              <a:ahLst/>
              <a:cxnLst/>
              <a:rect l="l" t="t" r="r" b="b"/>
              <a:pathLst>
                <a:path w="1197" h="752" extrusionOk="0">
                  <a:moveTo>
                    <a:pt x="402" y="0"/>
                  </a:moveTo>
                  <a:cubicBezTo>
                    <a:pt x="331" y="0"/>
                    <a:pt x="259" y="22"/>
                    <a:pt x="183" y="78"/>
                  </a:cubicBezTo>
                  <a:cubicBezTo>
                    <a:pt x="62" y="139"/>
                    <a:pt x="1" y="291"/>
                    <a:pt x="62" y="413"/>
                  </a:cubicBezTo>
                  <a:cubicBezTo>
                    <a:pt x="122" y="747"/>
                    <a:pt x="426" y="656"/>
                    <a:pt x="700" y="747"/>
                  </a:cubicBezTo>
                  <a:cubicBezTo>
                    <a:pt x="720" y="750"/>
                    <a:pt x="740" y="752"/>
                    <a:pt x="758" y="752"/>
                  </a:cubicBezTo>
                  <a:cubicBezTo>
                    <a:pt x="1080" y="752"/>
                    <a:pt x="1197" y="284"/>
                    <a:pt x="852" y="170"/>
                  </a:cubicBezTo>
                  <a:cubicBezTo>
                    <a:pt x="705" y="107"/>
                    <a:pt x="558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9" name="Google Shape;38579;p45"/>
            <p:cNvSpPr/>
            <p:nvPr/>
          </p:nvSpPr>
          <p:spPr>
            <a:xfrm>
              <a:off x="3211575" y="2986650"/>
              <a:ext cx="22825" cy="20550"/>
            </a:xfrm>
            <a:custGeom>
              <a:avLst/>
              <a:gdLst/>
              <a:ahLst/>
              <a:cxnLst/>
              <a:rect l="l" t="t" r="r" b="b"/>
              <a:pathLst>
                <a:path w="913" h="822" extrusionOk="0">
                  <a:moveTo>
                    <a:pt x="456" y="1"/>
                  </a:moveTo>
                  <a:cubicBezTo>
                    <a:pt x="213" y="1"/>
                    <a:pt x="0" y="214"/>
                    <a:pt x="31" y="487"/>
                  </a:cubicBezTo>
                  <a:cubicBezTo>
                    <a:pt x="0" y="669"/>
                    <a:pt x="183" y="821"/>
                    <a:pt x="365" y="821"/>
                  </a:cubicBezTo>
                  <a:cubicBezTo>
                    <a:pt x="639" y="761"/>
                    <a:pt x="851" y="548"/>
                    <a:pt x="912" y="274"/>
                  </a:cubicBezTo>
                  <a:cubicBezTo>
                    <a:pt x="882" y="62"/>
                    <a:pt x="669" y="1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0" name="Google Shape;38580;p45"/>
            <p:cNvSpPr/>
            <p:nvPr/>
          </p:nvSpPr>
          <p:spPr>
            <a:xfrm>
              <a:off x="3358225" y="3311550"/>
              <a:ext cx="22825" cy="20125"/>
            </a:xfrm>
            <a:custGeom>
              <a:avLst/>
              <a:gdLst/>
              <a:ahLst/>
              <a:cxnLst/>
              <a:rect l="l" t="t" r="r" b="b"/>
              <a:pathLst>
                <a:path w="913" h="805" extrusionOk="0">
                  <a:moveTo>
                    <a:pt x="502" y="1"/>
                  </a:moveTo>
                  <a:cubicBezTo>
                    <a:pt x="468" y="1"/>
                    <a:pt x="432" y="5"/>
                    <a:pt x="396" y="14"/>
                  </a:cubicBezTo>
                  <a:cubicBezTo>
                    <a:pt x="183" y="14"/>
                    <a:pt x="1" y="196"/>
                    <a:pt x="31" y="409"/>
                  </a:cubicBezTo>
                  <a:cubicBezTo>
                    <a:pt x="62" y="652"/>
                    <a:pt x="244" y="804"/>
                    <a:pt x="487" y="804"/>
                  </a:cubicBezTo>
                  <a:cubicBezTo>
                    <a:pt x="700" y="744"/>
                    <a:pt x="882" y="561"/>
                    <a:pt x="913" y="348"/>
                  </a:cubicBezTo>
                  <a:cubicBezTo>
                    <a:pt x="861" y="142"/>
                    <a:pt x="699" y="1"/>
                    <a:pt x="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1" name="Google Shape;38581;p45"/>
            <p:cNvSpPr/>
            <p:nvPr/>
          </p:nvSpPr>
          <p:spPr>
            <a:xfrm>
              <a:off x="2741950" y="3362800"/>
              <a:ext cx="23225" cy="25175"/>
            </a:xfrm>
            <a:custGeom>
              <a:avLst/>
              <a:gdLst/>
              <a:ahLst/>
              <a:cxnLst/>
              <a:rect l="l" t="t" r="r" b="b"/>
              <a:pathLst>
                <a:path w="929" h="1007" extrusionOk="0">
                  <a:moveTo>
                    <a:pt x="487" y="1"/>
                  </a:moveTo>
                  <a:cubicBezTo>
                    <a:pt x="1" y="426"/>
                    <a:pt x="1" y="426"/>
                    <a:pt x="183" y="973"/>
                  </a:cubicBezTo>
                  <a:cubicBezTo>
                    <a:pt x="228" y="917"/>
                    <a:pt x="273" y="898"/>
                    <a:pt x="317" y="898"/>
                  </a:cubicBezTo>
                  <a:cubicBezTo>
                    <a:pt x="394" y="898"/>
                    <a:pt x="471" y="954"/>
                    <a:pt x="548" y="973"/>
                  </a:cubicBezTo>
                  <a:cubicBezTo>
                    <a:pt x="622" y="996"/>
                    <a:pt x="684" y="1007"/>
                    <a:pt x="734" y="1007"/>
                  </a:cubicBezTo>
                  <a:cubicBezTo>
                    <a:pt x="887" y="1007"/>
                    <a:pt x="928" y="899"/>
                    <a:pt x="882" y="669"/>
                  </a:cubicBezTo>
                  <a:cubicBezTo>
                    <a:pt x="791" y="426"/>
                    <a:pt x="639" y="213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2" name="Google Shape;38582;p45"/>
            <p:cNvSpPr/>
            <p:nvPr/>
          </p:nvSpPr>
          <p:spPr>
            <a:xfrm>
              <a:off x="3821775" y="2746450"/>
              <a:ext cx="20475" cy="21375"/>
            </a:xfrm>
            <a:custGeom>
              <a:avLst/>
              <a:gdLst/>
              <a:ahLst/>
              <a:cxnLst/>
              <a:rect l="l" t="t" r="r" b="b"/>
              <a:pathLst>
                <a:path w="819" h="855" extrusionOk="0">
                  <a:moveTo>
                    <a:pt x="441" y="1"/>
                  </a:moveTo>
                  <a:cubicBezTo>
                    <a:pt x="426" y="1"/>
                    <a:pt x="411" y="2"/>
                    <a:pt x="395" y="4"/>
                  </a:cubicBezTo>
                  <a:cubicBezTo>
                    <a:pt x="183" y="4"/>
                    <a:pt x="0" y="156"/>
                    <a:pt x="0" y="368"/>
                  </a:cubicBezTo>
                  <a:cubicBezTo>
                    <a:pt x="0" y="612"/>
                    <a:pt x="183" y="855"/>
                    <a:pt x="365" y="855"/>
                  </a:cubicBezTo>
                  <a:cubicBezTo>
                    <a:pt x="608" y="855"/>
                    <a:pt x="790" y="672"/>
                    <a:pt x="790" y="429"/>
                  </a:cubicBezTo>
                  <a:cubicBezTo>
                    <a:pt x="819" y="202"/>
                    <a:pt x="661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3" name="Google Shape;38583;p45"/>
            <p:cNvSpPr/>
            <p:nvPr/>
          </p:nvSpPr>
          <p:spPr>
            <a:xfrm>
              <a:off x="2986650" y="3093775"/>
              <a:ext cx="25800" cy="22150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611" y="0"/>
                  </a:moveTo>
                  <a:cubicBezTo>
                    <a:pt x="469" y="0"/>
                    <a:pt x="323" y="75"/>
                    <a:pt x="243" y="214"/>
                  </a:cubicBezTo>
                  <a:lnTo>
                    <a:pt x="183" y="336"/>
                  </a:lnTo>
                  <a:cubicBezTo>
                    <a:pt x="0" y="640"/>
                    <a:pt x="152" y="792"/>
                    <a:pt x="456" y="883"/>
                  </a:cubicBezTo>
                  <a:lnTo>
                    <a:pt x="608" y="883"/>
                  </a:lnTo>
                  <a:cubicBezTo>
                    <a:pt x="624" y="885"/>
                    <a:pt x="639" y="886"/>
                    <a:pt x="654" y="886"/>
                  </a:cubicBezTo>
                  <a:cubicBezTo>
                    <a:pt x="874" y="886"/>
                    <a:pt x="1032" y="685"/>
                    <a:pt x="1003" y="457"/>
                  </a:cubicBezTo>
                  <a:cubicBezTo>
                    <a:pt x="1003" y="305"/>
                    <a:pt x="1003" y="154"/>
                    <a:pt x="821" y="62"/>
                  </a:cubicBezTo>
                  <a:cubicBezTo>
                    <a:pt x="758" y="21"/>
                    <a:pt x="685" y="0"/>
                    <a:pt x="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4" name="Google Shape;38584;p45"/>
            <p:cNvSpPr/>
            <p:nvPr/>
          </p:nvSpPr>
          <p:spPr>
            <a:xfrm>
              <a:off x="3486650" y="2892350"/>
              <a:ext cx="21300" cy="22150"/>
            </a:xfrm>
            <a:custGeom>
              <a:avLst/>
              <a:gdLst/>
              <a:ahLst/>
              <a:cxnLst/>
              <a:rect l="l" t="t" r="r" b="b"/>
              <a:pathLst>
                <a:path w="852" h="886" extrusionOk="0">
                  <a:moveTo>
                    <a:pt x="423" y="0"/>
                  </a:moveTo>
                  <a:cubicBezTo>
                    <a:pt x="170" y="0"/>
                    <a:pt x="87" y="174"/>
                    <a:pt x="31" y="399"/>
                  </a:cubicBezTo>
                  <a:cubicBezTo>
                    <a:pt x="1" y="642"/>
                    <a:pt x="183" y="855"/>
                    <a:pt x="396" y="885"/>
                  </a:cubicBezTo>
                  <a:cubicBezTo>
                    <a:pt x="609" y="855"/>
                    <a:pt x="791" y="672"/>
                    <a:pt x="821" y="460"/>
                  </a:cubicBezTo>
                  <a:cubicBezTo>
                    <a:pt x="852" y="247"/>
                    <a:pt x="700" y="34"/>
                    <a:pt x="487" y="4"/>
                  </a:cubicBezTo>
                  <a:cubicBezTo>
                    <a:pt x="465" y="1"/>
                    <a:pt x="444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5" name="Google Shape;38585;p45"/>
            <p:cNvSpPr/>
            <p:nvPr/>
          </p:nvSpPr>
          <p:spPr>
            <a:xfrm>
              <a:off x="3076300" y="3349125"/>
              <a:ext cx="22825" cy="24350"/>
            </a:xfrm>
            <a:custGeom>
              <a:avLst/>
              <a:gdLst/>
              <a:ahLst/>
              <a:cxnLst/>
              <a:rect l="l" t="t" r="r" b="b"/>
              <a:pathLst>
                <a:path w="913" h="974" extrusionOk="0">
                  <a:moveTo>
                    <a:pt x="123" y="0"/>
                  </a:moveTo>
                  <a:cubicBezTo>
                    <a:pt x="92" y="61"/>
                    <a:pt x="62" y="92"/>
                    <a:pt x="1" y="152"/>
                  </a:cubicBezTo>
                  <a:lnTo>
                    <a:pt x="1" y="548"/>
                  </a:lnTo>
                  <a:cubicBezTo>
                    <a:pt x="62" y="608"/>
                    <a:pt x="92" y="639"/>
                    <a:pt x="123" y="730"/>
                  </a:cubicBezTo>
                  <a:cubicBezTo>
                    <a:pt x="153" y="943"/>
                    <a:pt x="335" y="973"/>
                    <a:pt x="518" y="973"/>
                  </a:cubicBezTo>
                  <a:cubicBezTo>
                    <a:pt x="913" y="700"/>
                    <a:pt x="913" y="365"/>
                    <a:pt x="548" y="183"/>
                  </a:cubicBezTo>
                  <a:cubicBezTo>
                    <a:pt x="396" y="92"/>
                    <a:pt x="275" y="6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6" name="Google Shape;38586;p45"/>
            <p:cNvSpPr/>
            <p:nvPr/>
          </p:nvSpPr>
          <p:spPr>
            <a:xfrm>
              <a:off x="3228300" y="3417525"/>
              <a:ext cx="23575" cy="19950"/>
            </a:xfrm>
            <a:custGeom>
              <a:avLst/>
              <a:gdLst/>
              <a:ahLst/>
              <a:cxnLst/>
              <a:rect l="l" t="t" r="r" b="b"/>
              <a:pathLst>
                <a:path w="943" h="798" extrusionOk="0">
                  <a:moveTo>
                    <a:pt x="486" y="0"/>
                  </a:moveTo>
                  <a:cubicBezTo>
                    <a:pt x="274" y="0"/>
                    <a:pt x="122" y="152"/>
                    <a:pt x="61" y="365"/>
                  </a:cubicBezTo>
                  <a:cubicBezTo>
                    <a:pt x="0" y="547"/>
                    <a:pt x="213" y="790"/>
                    <a:pt x="456" y="790"/>
                  </a:cubicBezTo>
                  <a:cubicBezTo>
                    <a:pt x="488" y="795"/>
                    <a:pt x="520" y="797"/>
                    <a:pt x="552" y="797"/>
                  </a:cubicBezTo>
                  <a:cubicBezTo>
                    <a:pt x="730" y="797"/>
                    <a:pt x="891" y="719"/>
                    <a:pt x="942" y="486"/>
                  </a:cubicBezTo>
                  <a:cubicBezTo>
                    <a:pt x="942" y="243"/>
                    <a:pt x="760" y="3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7" name="Google Shape;38587;p45"/>
            <p:cNvSpPr/>
            <p:nvPr/>
          </p:nvSpPr>
          <p:spPr>
            <a:xfrm>
              <a:off x="3918275" y="3038250"/>
              <a:ext cx="22050" cy="19950"/>
            </a:xfrm>
            <a:custGeom>
              <a:avLst/>
              <a:gdLst/>
              <a:ahLst/>
              <a:cxnLst/>
              <a:rect l="l" t="t" r="r" b="b"/>
              <a:pathLst>
                <a:path w="882" h="798" extrusionOk="0">
                  <a:moveTo>
                    <a:pt x="503" y="1"/>
                  </a:moveTo>
                  <a:cubicBezTo>
                    <a:pt x="487" y="1"/>
                    <a:pt x="472" y="2"/>
                    <a:pt x="456" y="4"/>
                  </a:cubicBezTo>
                  <a:cubicBezTo>
                    <a:pt x="244" y="4"/>
                    <a:pt x="0" y="186"/>
                    <a:pt x="31" y="368"/>
                  </a:cubicBezTo>
                  <a:cubicBezTo>
                    <a:pt x="31" y="612"/>
                    <a:pt x="213" y="794"/>
                    <a:pt x="456" y="794"/>
                  </a:cubicBezTo>
                  <a:cubicBezTo>
                    <a:pt x="474" y="796"/>
                    <a:pt x="492" y="797"/>
                    <a:pt x="509" y="797"/>
                  </a:cubicBezTo>
                  <a:cubicBezTo>
                    <a:pt x="725" y="797"/>
                    <a:pt x="882" y="624"/>
                    <a:pt x="882" y="399"/>
                  </a:cubicBezTo>
                  <a:cubicBezTo>
                    <a:pt x="882" y="200"/>
                    <a:pt x="722" y="1"/>
                    <a:pt x="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8" name="Google Shape;38588;p45"/>
            <p:cNvSpPr/>
            <p:nvPr/>
          </p:nvSpPr>
          <p:spPr>
            <a:xfrm>
              <a:off x="2781475" y="2861950"/>
              <a:ext cx="22825" cy="19875"/>
            </a:xfrm>
            <a:custGeom>
              <a:avLst/>
              <a:gdLst/>
              <a:ahLst/>
              <a:cxnLst/>
              <a:rect l="l" t="t" r="r" b="b"/>
              <a:pathLst>
                <a:path w="913" h="795" extrusionOk="0">
                  <a:moveTo>
                    <a:pt x="344" y="1"/>
                  </a:moveTo>
                  <a:cubicBezTo>
                    <a:pt x="143" y="1"/>
                    <a:pt x="87" y="169"/>
                    <a:pt x="31" y="338"/>
                  </a:cubicBezTo>
                  <a:cubicBezTo>
                    <a:pt x="0" y="581"/>
                    <a:pt x="183" y="764"/>
                    <a:pt x="426" y="794"/>
                  </a:cubicBezTo>
                  <a:cubicBezTo>
                    <a:pt x="639" y="794"/>
                    <a:pt x="912" y="581"/>
                    <a:pt x="882" y="399"/>
                  </a:cubicBezTo>
                  <a:cubicBezTo>
                    <a:pt x="852" y="125"/>
                    <a:pt x="608" y="95"/>
                    <a:pt x="396" y="4"/>
                  </a:cubicBezTo>
                  <a:cubicBezTo>
                    <a:pt x="378" y="2"/>
                    <a:pt x="360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9" name="Google Shape;38589;p45"/>
            <p:cNvSpPr/>
            <p:nvPr/>
          </p:nvSpPr>
          <p:spPr>
            <a:xfrm>
              <a:off x="2963075" y="3007750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510" y="0"/>
                  </a:moveTo>
                  <a:cubicBezTo>
                    <a:pt x="411" y="0"/>
                    <a:pt x="320" y="53"/>
                    <a:pt x="214" y="160"/>
                  </a:cubicBezTo>
                  <a:cubicBezTo>
                    <a:pt x="1" y="403"/>
                    <a:pt x="1" y="555"/>
                    <a:pt x="305" y="768"/>
                  </a:cubicBezTo>
                  <a:cubicBezTo>
                    <a:pt x="396" y="829"/>
                    <a:pt x="487" y="889"/>
                    <a:pt x="579" y="950"/>
                  </a:cubicBezTo>
                  <a:cubicBezTo>
                    <a:pt x="579" y="723"/>
                    <a:pt x="738" y="522"/>
                    <a:pt x="958" y="522"/>
                  </a:cubicBezTo>
                  <a:cubicBezTo>
                    <a:pt x="973" y="522"/>
                    <a:pt x="988" y="523"/>
                    <a:pt x="1004" y="525"/>
                  </a:cubicBezTo>
                  <a:cubicBezTo>
                    <a:pt x="1004" y="373"/>
                    <a:pt x="943" y="251"/>
                    <a:pt x="852" y="160"/>
                  </a:cubicBezTo>
                  <a:cubicBezTo>
                    <a:pt x="715" y="53"/>
                    <a:pt x="609" y="0"/>
                    <a:pt x="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0" name="Google Shape;38590;p45"/>
            <p:cNvSpPr/>
            <p:nvPr/>
          </p:nvSpPr>
          <p:spPr>
            <a:xfrm>
              <a:off x="3617350" y="3040525"/>
              <a:ext cx="23575" cy="20100"/>
            </a:xfrm>
            <a:custGeom>
              <a:avLst/>
              <a:gdLst/>
              <a:ahLst/>
              <a:cxnLst/>
              <a:rect l="l" t="t" r="r" b="b"/>
              <a:pathLst>
                <a:path w="943" h="804" extrusionOk="0">
                  <a:moveTo>
                    <a:pt x="766" y="0"/>
                  </a:moveTo>
                  <a:cubicBezTo>
                    <a:pt x="717" y="0"/>
                    <a:pt x="654" y="11"/>
                    <a:pt x="578" y="34"/>
                  </a:cubicBezTo>
                  <a:cubicBezTo>
                    <a:pt x="396" y="34"/>
                    <a:pt x="213" y="65"/>
                    <a:pt x="61" y="186"/>
                  </a:cubicBezTo>
                  <a:cubicBezTo>
                    <a:pt x="1" y="460"/>
                    <a:pt x="61" y="733"/>
                    <a:pt x="365" y="794"/>
                  </a:cubicBezTo>
                  <a:cubicBezTo>
                    <a:pt x="397" y="800"/>
                    <a:pt x="427" y="804"/>
                    <a:pt x="456" y="804"/>
                  </a:cubicBezTo>
                  <a:cubicBezTo>
                    <a:pt x="700" y="804"/>
                    <a:pt x="825" y="580"/>
                    <a:pt x="852" y="308"/>
                  </a:cubicBezTo>
                  <a:cubicBezTo>
                    <a:pt x="943" y="103"/>
                    <a:pt x="914" y="0"/>
                    <a:pt x="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1" name="Google Shape;38591;p45"/>
            <p:cNvSpPr/>
            <p:nvPr/>
          </p:nvSpPr>
          <p:spPr>
            <a:xfrm>
              <a:off x="2565675" y="3233550"/>
              <a:ext cx="21300" cy="20600"/>
            </a:xfrm>
            <a:custGeom>
              <a:avLst/>
              <a:gdLst/>
              <a:ahLst/>
              <a:cxnLst/>
              <a:rect l="l" t="t" r="r" b="b"/>
              <a:pathLst>
                <a:path w="852" h="824" extrusionOk="0">
                  <a:moveTo>
                    <a:pt x="444" y="0"/>
                  </a:moveTo>
                  <a:cubicBezTo>
                    <a:pt x="239" y="0"/>
                    <a:pt x="2" y="198"/>
                    <a:pt x="30" y="368"/>
                  </a:cubicBezTo>
                  <a:cubicBezTo>
                    <a:pt x="0" y="581"/>
                    <a:pt x="152" y="763"/>
                    <a:pt x="365" y="824"/>
                  </a:cubicBezTo>
                  <a:cubicBezTo>
                    <a:pt x="608" y="824"/>
                    <a:pt x="821" y="672"/>
                    <a:pt x="851" y="429"/>
                  </a:cubicBezTo>
                  <a:cubicBezTo>
                    <a:pt x="821" y="216"/>
                    <a:pt x="699" y="34"/>
                    <a:pt x="486" y="3"/>
                  </a:cubicBezTo>
                  <a:cubicBezTo>
                    <a:pt x="473" y="1"/>
                    <a:pt x="459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2" name="Google Shape;38592;p45"/>
            <p:cNvSpPr/>
            <p:nvPr/>
          </p:nvSpPr>
          <p:spPr>
            <a:xfrm>
              <a:off x="3346825" y="3383225"/>
              <a:ext cx="20550" cy="19875"/>
            </a:xfrm>
            <a:custGeom>
              <a:avLst/>
              <a:gdLst/>
              <a:ahLst/>
              <a:cxnLst/>
              <a:rect l="l" t="t" r="r" b="b"/>
              <a:pathLst>
                <a:path w="822" h="795" extrusionOk="0">
                  <a:moveTo>
                    <a:pt x="349" y="1"/>
                  </a:moveTo>
                  <a:cubicBezTo>
                    <a:pt x="157" y="1"/>
                    <a:pt x="3" y="172"/>
                    <a:pt x="31" y="369"/>
                  </a:cubicBezTo>
                  <a:cubicBezTo>
                    <a:pt x="1" y="612"/>
                    <a:pt x="122" y="795"/>
                    <a:pt x="366" y="795"/>
                  </a:cubicBezTo>
                  <a:cubicBezTo>
                    <a:pt x="578" y="764"/>
                    <a:pt x="791" y="612"/>
                    <a:pt x="822" y="369"/>
                  </a:cubicBezTo>
                  <a:cubicBezTo>
                    <a:pt x="822" y="172"/>
                    <a:pt x="639" y="1"/>
                    <a:pt x="443" y="1"/>
                  </a:cubicBezTo>
                  <a:cubicBezTo>
                    <a:pt x="427" y="1"/>
                    <a:pt x="412" y="2"/>
                    <a:pt x="396" y="4"/>
                  </a:cubicBezTo>
                  <a:cubicBezTo>
                    <a:pt x="380" y="2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3" name="Google Shape;38593;p45"/>
            <p:cNvSpPr/>
            <p:nvPr/>
          </p:nvSpPr>
          <p:spPr>
            <a:xfrm>
              <a:off x="3685750" y="3258700"/>
              <a:ext cx="28125" cy="29650"/>
            </a:xfrm>
            <a:custGeom>
              <a:avLst/>
              <a:gdLst/>
              <a:ahLst/>
              <a:cxnLst/>
              <a:rect l="l" t="t" r="r" b="b"/>
              <a:pathLst>
                <a:path w="1125" h="1186" extrusionOk="0">
                  <a:moveTo>
                    <a:pt x="699" y="0"/>
                  </a:moveTo>
                  <a:lnTo>
                    <a:pt x="699" y="0"/>
                  </a:lnTo>
                  <a:cubicBezTo>
                    <a:pt x="517" y="92"/>
                    <a:pt x="487" y="304"/>
                    <a:pt x="274" y="396"/>
                  </a:cubicBezTo>
                  <a:cubicBezTo>
                    <a:pt x="0" y="487"/>
                    <a:pt x="0" y="699"/>
                    <a:pt x="213" y="912"/>
                  </a:cubicBezTo>
                  <a:cubicBezTo>
                    <a:pt x="304" y="1034"/>
                    <a:pt x="426" y="1125"/>
                    <a:pt x="578" y="1186"/>
                  </a:cubicBezTo>
                  <a:cubicBezTo>
                    <a:pt x="1125" y="791"/>
                    <a:pt x="1125" y="76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4" name="Google Shape;38594;p45"/>
            <p:cNvSpPr/>
            <p:nvPr/>
          </p:nvSpPr>
          <p:spPr>
            <a:xfrm>
              <a:off x="3244250" y="3583175"/>
              <a:ext cx="20550" cy="19875"/>
            </a:xfrm>
            <a:custGeom>
              <a:avLst/>
              <a:gdLst/>
              <a:ahLst/>
              <a:cxnLst/>
              <a:rect l="l" t="t" r="r" b="b"/>
              <a:pathLst>
                <a:path w="822" h="795" extrusionOk="0">
                  <a:moveTo>
                    <a:pt x="426" y="0"/>
                  </a:moveTo>
                  <a:cubicBezTo>
                    <a:pt x="213" y="31"/>
                    <a:pt x="0" y="122"/>
                    <a:pt x="0" y="335"/>
                  </a:cubicBezTo>
                  <a:cubicBezTo>
                    <a:pt x="0" y="578"/>
                    <a:pt x="183" y="791"/>
                    <a:pt x="426" y="791"/>
                  </a:cubicBezTo>
                  <a:cubicBezTo>
                    <a:pt x="449" y="793"/>
                    <a:pt x="471" y="794"/>
                    <a:pt x="491" y="794"/>
                  </a:cubicBezTo>
                  <a:cubicBezTo>
                    <a:pt x="710" y="794"/>
                    <a:pt x="763" y="648"/>
                    <a:pt x="791" y="426"/>
                  </a:cubicBezTo>
                  <a:cubicBezTo>
                    <a:pt x="821" y="152"/>
                    <a:pt x="639" y="61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5" name="Google Shape;38595;p45"/>
            <p:cNvSpPr/>
            <p:nvPr/>
          </p:nvSpPr>
          <p:spPr>
            <a:xfrm>
              <a:off x="3786800" y="2700175"/>
              <a:ext cx="20550" cy="19150"/>
            </a:xfrm>
            <a:custGeom>
              <a:avLst/>
              <a:gdLst/>
              <a:ahLst/>
              <a:cxnLst/>
              <a:rect l="l" t="t" r="r" b="b"/>
              <a:pathLst>
                <a:path w="822" h="766" extrusionOk="0">
                  <a:moveTo>
                    <a:pt x="457" y="1"/>
                  </a:moveTo>
                  <a:cubicBezTo>
                    <a:pt x="275" y="31"/>
                    <a:pt x="62" y="122"/>
                    <a:pt x="31" y="335"/>
                  </a:cubicBezTo>
                  <a:cubicBezTo>
                    <a:pt x="1" y="548"/>
                    <a:pt x="153" y="761"/>
                    <a:pt x="366" y="761"/>
                  </a:cubicBezTo>
                  <a:cubicBezTo>
                    <a:pt x="387" y="764"/>
                    <a:pt x="409" y="765"/>
                    <a:pt x="431" y="765"/>
                  </a:cubicBezTo>
                  <a:cubicBezTo>
                    <a:pt x="620" y="765"/>
                    <a:pt x="794" y="648"/>
                    <a:pt x="822" y="457"/>
                  </a:cubicBezTo>
                  <a:cubicBezTo>
                    <a:pt x="822" y="244"/>
                    <a:pt x="670" y="31"/>
                    <a:pt x="4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6" name="Google Shape;38596;p45"/>
            <p:cNvSpPr/>
            <p:nvPr/>
          </p:nvSpPr>
          <p:spPr>
            <a:xfrm>
              <a:off x="3118100" y="2848625"/>
              <a:ext cx="27375" cy="19650"/>
            </a:xfrm>
            <a:custGeom>
              <a:avLst/>
              <a:gdLst/>
              <a:ahLst/>
              <a:cxnLst/>
              <a:rect l="l" t="t" r="r" b="b"/>
              <a:pathLst>
                <a:path w="1095" h="786" extrusionOk="0">
                  <a:moveTo>
                    <a:pt x="563" y="0"/>
                  </a:moveTo>
                  <a:cubicBezTo>
                    <a:pt x="410" y="0"/>
                    <a:pt x="276" y="114"/>
                    <a:pt x="130" y="114"/>
                  </a:cubicBezTo>
                  <a:cubicBezTo>
                    <a:pt x="117" y="114"/>
                    <a:pt x="105" y="113"/>
                    <a:pt x="92" y="111"/>
                  </a:cubicBezTo>
                  <a:lnTo>
                    <a:pt x="92" y="111"/>
                  </a:lnTo>
                  <a:cubicBezTo>
                    <a:pt x="1" y="294"/>
                    <a:pt x="92" y="415"/>
                    <a:pt x="213" y="506"/>
                  </a:cubicBezTo>
                  <a:cubicBezTo>
                    <a:pt x="305" y="567"/>
                    <a:pt x="365" y="598"/>
                    <a:pt x="426" y="658"/>
                  </a:cubicBezTo>
                  <a:cubicBezTo>
                    <a:pt x="522" y="740"/>
                    <a:pt x="624" y="786"/>
                    <a:pt x="715" y="786"/>
                  </a:cubicBezTo>
                  <a:cubicBezTo>
                    <a:pt x="827" y="786"/>
                    <a:pt x="923" y="718"/>
                    <a:pt x="973" y="567"/>
                  </a:cubicBezTo>
                  <a:cubicBezTo>
                    <a:pt x="1095" y="324"/>
                    <a:pt x="943" y="203"/>
                    <a:pt x="730" y="51"/>
                  </a:cubicBezTo>
                  <a:cubicBezTo>
                    <a:pt x="671" y="14"/>
                    <a:pt x="616" y="0"/>
                    <a:pt x="5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7" name="Google Shape;38597;p45"/>
            <p:cNvSpPr/>
            <p:nvPr/>
          </p:nvSpPr>
          <p:spPr>
            <a:xfrm>
              <a:off x="3554275" y="3345975"/>
              <a:ext cx="19800" cy="19200"/>
            </a:xfrm>
            <a:custGeom>
              <a:avLst/>
              <a:gdLst/>
              <a:ahLst/>
              <a:cxnLst/>
              <a:rect l="l" t="t" r="r" b="b"/>
              <a:pathLst>
                <a:path w="792" h="768" extrusionOk="0">
                  <a:moveTo>
                    <a:pt x="421" y="0"/>
                  </a:moveTo>
                  <a:cubicBezTo>
                    <a:pt x="403" y="0"/>
                    <a:pt x="384" y="2"/>
                    <a:pt x="366" y="5"/>
                  </a:cubicBezTo>
                  <a:cubicBezTo>
                    <a:pt x="153" y="5"/>
                    <a:pt x="1" y="187"/>
                    <a:pt x="1" y="400"/>
                  </a:cubicBezTo>
                  <a:cubicBezTo>
                    <a:pt x="1" y="643"/>
                    <a:pt x="183" y="765"/>
                    <a:pt x="396" y="765"/>
                  </a:cubicBezTo>
                  <a:cubicBezTo>
                    <a:pt x="405" y="766"/>
                    <a:pt x="415" y="767"/>
                    <a:pt x="424" y="767"/>
                  </a:cubicBezTo>
                  <a:cubicBezTo>
                    <a:pt x="600" y="767"/>
                    <a:pt x="791" y="511"/>
                    <a:pt x="791" y="309"/>
                  </a:cubicBezTo>
                  <a:cubicBezTo>
                    <a:pt x="737" y="118"/>
                    <a:pt x="584" y="0"/>
                    <a:pt x="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8" name="Google Shape;38598;p45"/>
            <p:cNvSpPr/>
            <p:nvPr/>
          </p:nvSpPr>
          <p:spPr>
            <a:xfrm>
              <a:off x="2726750" y="3104375"/>
              <a:ext cx="19800" cy="19850"/>
            </a:xfrm>
            <a:custGeom>
              <a:avLst/>
              <a:gdLst/>
              <a:ahLst/>
              <a:cxnLst/>
              <a:rect l="l" t="t" r="r" b="b"/>
              <a:pathLst>
                <a:path w="792" h="794" extrusionOk="0">
                  <a:moveTo>
                    <a:pt x="390" y="0"/>
                  </a:moveTo>
                  <a:cubicBezTo>
                    <a:pt x="190" y="0"/>
                    <a:pt x="1" y="228"/>
                    <a:pt x="1" y="429"/>
                  </a:cubicBezTo>
                  <a:cubicBezTo>
                    <a:pt x="1" y="641"/>
                    <a:pt x="153" y="733"/>
                    <a:pt x="335" y="793"/>
                  </a:cubicBezTo>
                  <a:cubicBezTo>
                    <a:pt x="578" y="793"/>
                    <a:pt x="761" y="611"/>
                    <a:pt x="791" y="368"/>
                  </a:cubicBezTo>
                  <a:cubicBezTo>
                    <a:pt x="791" y="125"/>
                    <a:pt x="609" y="33"/>
                    <a:pt x="426" y="3"/>
                  </a:cubicBezTo>
                  <a:cubicBezTo>
                    <a:pt x="414" y="1"/>
                    <a:pt x="402" y="0"/>
                    <a:pt x="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9" name="Google Shape;38599;p45"/>
            <p:cNvSpPr/>
            <p:nvPr/>
          </p:nvSpPr>
          <p:spPr>
            <a:xfrm>
              <a:off x="2859750" y="3074800"/>
              <a:ext cx="33450" cy="16925"/>
            </a:xfrm>
            <a:custGeom>
              <a:avLst/>
              <a:gdLst/>
              <a:ahLst/>
              <a:cxnLst/>
              <a:rect l="l" t="t" r="r" b="b"/>
              <a:pathLst>
                <a:path w="1338" h="677" extrusionOk="0">
                  <a:moveTo>
                    <a:pt x="638" y="1"/>
                  </a:moveTo>
                  <a:cubicBezTo>
                    <a:pt x="517" y="244"/>
                    <a:pt x="183" y="31"/>
                    <a:pt x="0" y="305"/>
                  </a:cubicBezTo>
                  <a:cubicBezTo>
                    <a:pt x="279" y="388"/>
                    <a:pt x="430" y="677"/>
                    <a:pt x="711" y="677"/>
                  </a:cubicBezTo>
                  <a:cubicBezTo>
                    <a:pt x="737" y="677"/>
                    <a:pt x="763" y="674"/>
                    <a:pt x="790" y="669"/>
                  </a:cubicBezTo>
                  <a:lnTo>
                    <a:pt x="1338" y="669"/>
                  </a:lnTo>
                  <a:cubicBezTo>
                    <a:pt x="1186" y="517"/>
                    <a:pt x="973" y="426"/>
                    <a:pt x="912" y="183"/>
                  </a:cubicBezTo>
                  <a:cubicBezTo>
                    <a:pt x="882" y="31"/>
                    <a:pt x="760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0" name="Google Shape;38600;p45"/>
            <p:cNvSpPr/>
            <p:nvPr/>
          </p:nvSpPr>
          <p:spPr>
            <a:xfrm>
              <a:off x="3257175" y="3284525"/>
              <a:ext cx="22050" cy="17600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547" y="1"/>
                  </a:moveTo>
                  <a:cubicBezTo>
                    <a:pt x="304" y="1"/>
                    <a:pt x="0" y="183"/>
                    <a:pt x="0" y="396"/>
                  </a:cubicBezTo>
                  <a:cubicBezTo>
                    <a:pt x="28" y="563"/>
                    <a:pt x="183" y="704"/>
                    <a:pt x="348" y="704"/>
                  </a:cubicBezTo>
                  <a:cubicBezTo>
                    <a:pt x="364" y="704"/>
                    <a:pt x="380" y="703"/>
                    <a:pt x="395" y="700"/>
                  </a:cubicBezTo>
                  <a:cubicBezTo>
                    <a:pt x="638" y="700"/>
                    <a:pt x="821" y="639"/>
                    <a:pt x="882" y="366"/>
                  </a:cubicBezTo>
                  <a:cubicBezTo>
                    <a:pt x="882" y="183"/>
                    <a:pt x="730" y="1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1" name="Google Shape;38601;p45"/>
            <p:cNvSpPr/>
            <p:nvPr/>
          </p:nvSpPr>
          <p:spPr>
            <a:xfrm>
              <a:off x="3424350" y="3519800"/>
              <a:ext cx="19775" cy="19325"/>
            </a:xfrm>
            <a:custGeom>
              <a:avLst/>
              <a:gdLst/>
              <a:ahLst/>
              <a:cxnLst/>
              <a:rect l="l" t="t" r="r" b="b"/>
              <a:pathLst>
                <a:path w="791" h="773" extrusionOk="0">
                  <a:moveTo>
                    <a:pt x="335" y="1"/>
                  </a:moveTo>
                  <a:cubicBezTo>
                    <a:pt x="152" y="1"/>
                    <a:pt x="57" y="162"/>
                    <a:pt x="31" y="347"/>
                  </a:cubicBezTo>
                  <a:cubicBezTo>
                    <a:pt x="0" y="529"/>
                    <a:pt x="122" y="712"/>
                    <a:pt x="304" y="772"/>
                  </a:cubicBezTo>
                  <a:cubicBezTo>
                    <a:pt x="547" y="772"/>
                    <a:pt x="760" y="620"/>
                    <a:pt x="790" y="377"/>
                  </a:cubicBezTo>
                  <a:cubicBezTo>
                    <a:pt x="790" y="164"/>
                    <a:pt x="608" y="12"/>
                    <a:pt x="426" y="12"/>
                  </a:cubicBezTo>
                  <a:cubicBezTo>
                    <a:pt x="393" y="4"/>
                    <a:pt x="363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2" name="Google Shape;38602;p45"/>
            <p:cNvSpPr/>
            <p:nvPr/>
          </p:nvSpPr>
          <p:spPr>
            <a:xfrm>
              <a:off x="3611275" y="3173075"/>
              <a:ext cx="28150" cy="17450"/>
            </a:xfrm>
            <a:custGeom>
              <a:avLst/>
              <a:gdLst/>
              <a:ahLst/>
              <a:cxnLst/>
              <a:rect l="l" t="t" r="r" b="b"/>
              <a:pathLst>
                <a:path w="1126" h="698" extrusionOk="0">
                  <a:moveTo>
                    <a:pt x="562" y="0"/>
                  </a:moveTo>
                  <a:cubicBezTo>
                    <a:pt x="366" y="0"/>
                    <a:pt x="172" y="48"/>
                    <a:pt x="1" y="143"/>
                  </a:cubicBezTo>
                  <a:cubicBezTo>
                    <a:pt x="1" y="173"/>
                    <a:pt x="1" y="234"/>
                    <a:pt x="31" y="264"/>
                  </a:cubicBezTo>
                  <a:cubicBezTo>
                    <a:pt x="92" y="355"/>
                    <a:pt x="61" y="477"/>
                    <a:pt x="153" y="538"/>
                  </a:cubicBezTo>
                  <a:cubicBezTo>
                    <a:pt x="249" y="673"/>
                    <a:pt x="358" y="698"/>
                    <a:pt x="480" y="698"/>
                  </a:cubicBezTo>
                  <a:cubicBezTo>
                    <a:pt x="549" y="698"/>
                    <a:pt x="622" y="690"/>
                    <a:pt x="700" y="690"/>
                  </a:cubicBezTo>
                  <a:cubicBezTo>
                    <a:pt x="1125" y="568"/>
                    <a:pt x="669" y="234"/>
                    <a:pt x="912" y="51"/>
                  </a:cubicBezTo>
                  <a:cubicBezTo>
                    <a:pt x="798" y="17"/>
                    <a:pt x="680" y="0"/>
                    <a:pt x="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3" name="Google Shape;38603;p45"/>
            <p:cNvSpPr/>
            <p:nvPr/>
          </p:nvSpPr>
          <p:spPr>
            <a:xfrm>
              <a:off x="3148500" y="3207025"/>
              <a:ext cx="31950" cy="27750"/>
            </a:xfrm>
            <a:custGeom>
              <a:avLst/>
              <a:gdLst/>
              <a:ahLst/>
              <a:cxnLst/>
              <a:rect l="l" t="t" r="r" b="b"/>
              <a:pathLst>
                <a:path w="1278" h="1110" extrusionOk="0">
                  <a:moveTo>
                    <a:pt x="912" y="0"/>
                  </a:moveTo>
                  <a:cubicBezTo>
                    <a:pt x="791" y="92"/>
                    <a:pt x="912" y="304"/>
                    <a:pt x="760" y="396"/>
                  </a:cubicBezTo>
                  <a:lnTo>
                    <a:pt x="608" y="396"/>
                  </a:lnTo>
                  <a:cubicBezTo>
                    <a:pt x="244" y="487"/>
                    <a:pt x="1" y="760"/>
                    <a:pt x="153" y="943"/>
                  </a:cubicBezTo>
                  <a:cubicBezTo>
                    <a:pt x="226" y="1066"/>
                    <a:pt x="305" y="1109"/>
                    <a:pt x="387" y="1109"/>
                  </a:cubicBezTo>
                  <a:cubicBezTo>
                    <a:pt x="507" y="1109"/>
                    <a:pt x="634" y="1015"/>
                    <a:pt x="760" y="943"/>
                  </a:cubicBezTo>
                  <a:cubicBezTo>
                    <a:pt x="821" y="639"/>
                    <a:pt x="1277" y="396"/>
                    <a:pt x="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4" name="Google Shape;38604;p45"/>
            <p:cNvSpPr/>
            <p:nvPr/>
          </p:nvSpPr>
          <p:spPr>
            <a:xfrm>
              <a:off x="3733625" y="2868125"/>
              <a:ext cx="22825" cy="25825"/>
            </a:xfrm>
            <a:custGeom>
              <a:avLst/>
              <a:gdLst/>
              <a:ahLst/>
              <a:cxnLst/>
              <a:rect l="l" t="t" r="r" b="b"/>
              <a:pathLst>
                <a:path w="913" h="103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274"/>
                    <a:pt x="304" y="456"/>
                    <a:pt x="304" y="760"/>
                  </a:cubicBezTo>
                  <a:cubicBezTo>
                    <a:pt x="304" y="912"/>
                    <a:pt x="243" y="973"/>
                    <a:pt x="122" y="973"/>
                  </a:cubicBezTo>
                  <a:cubicBezTo>
                    <a:pt x="250" y="1012"/>
                    <a:pt x="359" y="1032"/>
                    <a:pt x="451" y="1032"/>
                  </a:cubicBezTo>
                  <a:cubicBezTo>
                    <a:pt x="642" y="1032"/>
                    <a:pt x="759" y="945"/>
                    <a:pt x="821" y="760"/>
                  </a:cubicBezTo>
                  <a:cubicBezTo>
                    <a:pt x="912" y="486"/>
                    <a:pt x="730" y="213"/>
                    <a:pt x="426" y="182"/>
                  </a:cubicBezTo>
                  <a:cubicBezTo>
                    <a:pt x="274" y="152"/>
                    <a:pt x="152" y="9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5" name="Google Shape;38605;p45"/>
            <p:cNvSpPr/>
            <p:nvPr/>
          </p:nvSpPr>
          <p:spPr>
            <a:xfrm>
              <a:off x="3630275" y="2849050"/>
              <a:ext cx="25100" cy="19175"/>
            </a:xfrm>
            <a:custGeom>
              <a:avLst/>
              <a:gdLst/>
              <a:ahLst/>
              <a:cxnLst/>
              <a:rect l="l" t="t" r="r" b="b"/>
              <a:pathLst>
                <a:path w="1004" h="767" extrusionOk="0">
                  <a:moveTo>
                    <a:pt x="483" y="1"/>
                  </a:moveTo>
                  <a:cubicBezTo>
                    <a:pt x="374" y="1"/>
                    <a:pt x="241" y="35"/>
                    <a:pt x="61" y="94"/>
                  </a:cubicBezTo>
                  <a:cubicBezTo>
                    <a:pt x="183" y="125"/>
                    <a:pt x="304" y="155"/>
                    <a:pt x="213" y="277"/>
                  </a:cubicBezTo>
                  <a:cubicBezTo>
                    <a:pt x="152" y="429"/>
                    <a:pt x="0" y="520"/>
                    <a:pt x="152" y="702"/>
                  </a:cubicBezTo>
                  <a:cubicBezTo>
                    <a:pt x="208" y="749"/>
                    <a:pt x="264" y="767"/>
                    <a:pt x="318" y="767"/>
                  </a:cubicBezTo>
                  <a:cubicBezTo>
                    <a:pt x="441" y="767"/>
                    <a:pt x="554" y="674"/>
                    <a:pt x="639" y="611"/>
                  </a:cubicBezTo>
                  <a:cubicBezTo>
                    <a:pt x="730" y="543"/>
                    <a:pt x="804" y="457"/>
                    <a:pt x="899" y="457"/>
                  </a:cubicBezTo>
                  <a:cubicBezTo>
                    <a:pt x="931" y="457"/>
                    <a:pt x="965" y="467"/>
                    <a:pt x="1003" y="489"/>
                  </a:cubicBezTo>
                  <a:cubicBezTo>
                    <a:pt x="820" y="142"/>
                    <a:pt x="704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6" name="Google Shape;38606;p45"/>
            <p:cNvSpPr/>
            <p:nvPr/>
          </p:nvSpPr>
          <p:spPr>
            <a:xfrm>
              <a:off x="2804275" y="3278350"/>
              <a:ext cx="24325" cy="21700"/>
            </a:xfrm>
            <a:custGeom>
              <a:avLst/>
              <a:gdLst/>
              <a:ahLst/>
              <a:cxnLst/>
              <a:rect l="l" t="t" r="r" b="b"/>
              <a:pathLst>
                <a:path w="973" h="868" extrusionOk="0">
                  <a:moveTo>
                    <a:pt x="444" y="1"/>
                  </a:moveTo>
                  <a:cubicBezTo>
                    <a:pt x="322" y="1"/>
                    <a:pt x="208" y="84"/>
                    <a:pt x="0" y="248"/>
                  </a:cubicBezTo>
                  <a:cubicBezTo>
                    <a:pt x="91" y="309"/>
                    <a:pt x="152" y="369"/>
                    <a:pt x="152" y="461"/>
                  </a:cubicBezTo>
                  <a:cubicBezTo>
                    <a:pt x="152" y="613"/>
                    <a:pt x="31" y="795"/>
                    <a:pt x="274" y="856"/>
                  </a:cubicBezTo>
                  <a:cubicBezTo>
                    <a:pt x="307" y="864"/>
                    <a:pt x="337" y="868"/>
                    <a:pt x="365" y="868"/>
                  </a:cubicBezTo>
                  <a:cubicBezTo>
                    <a:pt x="541" y="868"/>
                    <a:pt x="616" y="714"/>
                    <a:pt x="669" y="582"/>
                  </a:cubicBezTo>
                  <a:cubicBezTo>
                    <a:pt x="730" y="430"/>
                    <a:pt x="760" y="278"/>
                    <a:pt x="973" y="278"/>
                  </a:cubicBezTo>
                  <a:cubicBezTo>
                    <a:pt x="709" y="92"/>
                    <a:pt x="572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7" name="Google Shape;38607;p45"/>
            <p:cNvSpPr/>
            <p:nvPr/>
          </p:nvSpPr>
          <p:spPr>
            <a:xfrm>
              <a:off x="3700175" y="3257925"/>
              <a:ext cx="16750" cy="32150"/>
            </a:xfrm>
            <a:custGeom>
              <a:avLst/>
              <a:gdLst/>
              <a:ahLst/>
              <a:cxnLst/>
              <a:rect l="l" t="t" r="r" b="b"/>
              <a:pathLst>
                <a:path w="670" h="1286" extrusionOk="0">
                  <a:moveTo>
                    <a:pt x="122" y="1"/>
                  </a:moveTo>
                  <a:cubicBezTo>
                    <a:pt x="122" y="123"/>
                    <a:pt x="122" y="244"/>
                    <a:pt x="122" y="335"/>
                  </a:cubicBezTo>
                  <a:cubicBezTo>
                    <a:pt x="244" y="852"/>
                    <a:pt x="244" y="852"/>
                    <a:pt x="1" y="1217"/>
                  </a:cubicBezTo>
                  <a:cubicBezTo>
                    <a:pt x="31" y="1262"/>
                    <a:pt x="77" y="1285"/>
                    <a:pt x="126" y="1285"/>
                  </a:cubicBezTo>
                  <a:cubicBezTo>
                    <a:pt x="176" y="1285"/>
                    <a:pt x="229" y="1262"/>
                    <a:pt x="274" y="1217"/>
                  </a:cubicBezTo>
                  <a:cubicBezTo>
                    <a:pt x="518" y="1217"/>
                    <a:pt x="670" y="1095"/>
                    <a:pt x="609" y="852"/>
                  </a:cubicBezTo>
                  <a:cubicBezTo>
                    <a:pt x="578" y="730"/>
                    <a:pt x="548" y="609"/>
                    <a:pt x="578" y="457"/>
                  </a:cubicBezTo>
                  <a:cubicBezTo>
                    <a:pt x="609" y="62"/>
                    <a:pt x="609" y="62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8" name="Google Shape;38608;p45"/>
            <p:cNvSpPr/>
            <p:nvPr/>
          </p:nvSpPr>
          <p:spPr>
            <a:xfrm>
              <a:off x="2820225" y="3457525"/>
              <a:ext cx="32700" cy="27650"/>
            </a:xfrm>
            <a:custGeom>
              <a:avLst/>
              <a:gdLst/>
              <a:ahLst/>
              <a:cxnLst/>
              <a:rect l="l" t="t" r="r" b="b"/>
              <a:pathLst>
                <a:path w="1308" h="1106" extrusionOk="0">
                  <a:moveTo>
                    <a:pt x="613" y="1"/>
                  </a:moveTo>
                  <a:cubicBezTo>
                    <a:pt x="475" y="1"/>
                    <a:pt x="369" y="55"/>
                    <a:pt x="274" y="163"/>
                  </a:cubicBezTo>
                  <a:cubicBezTo>
                    <a:pt x="1" y="528"/>
                    <a:pt x="244" y="801"/>
                    <a:pt x="487" y="1105"/>
                  </a:cubicBezTo>
                  <a:cubicBezTo>
                    <a:pt x="609" y="984"/>
                    <a:pt x="730" y="801"/>
                    <a:pt x="821" y="649"/>
                  </a:cubicBezTo>
                  <a:cubicBezTo>
                    <a:pt x="821" y="589"/>
                    <a:pt x="821" y="528"/>
                    <a:pt x="821" y="497"/>
                  </a:cubicBezTo>
                  <a:cubicBezTo>
                    <a:pt x="835" y="414"/>
                    <a:pt x="874" y="394"/>
                    <a:pt x="918" y="394"/>
                  </a:cubicBezTo>
                  <a:cubicBezTo>
                    <a:pt x="959" y="394"/>
                    <a:pt x="1005" y="411"/>
                    <a:pt x="1038" y="411"/>
                  </a:cubicBezTo>
                  <a:cubicBezTo>
                    <a:pt x="1048" y="411"/>
                    <a:pt x="1057" y="410"/>
                    <a:pt x="1064" y="406"/>
                  </a:cubicBezTo>
                  <a:cubicBezTo>
                    <a:pt x="1156" y="406"/>
                    <a:pt x="1247" y="345"/>
                    <a:pt x="1308" y="254"/>
                  </a:cubicBezTo>
                  <a:cubicBezTo>
                    <a:pt x="1004" y="85"/>
                    <a:pt x="784" y="1"/>
                    <a:pt x="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9" name="Google Shape;38609;p45"/>
            <p:cNvSpPr/>
            <p:nvPr/>
          </p:nvSpPr>
          <p:spPr>
            <a:xfrm>
              <a:off x="3006400" y="3224500"/>
              <a:ext cx="26625" cy="22075"/>
            </a:xfrm>
            <a:custGeom>
              <a:avLst/>
              <a:gdLst/>
              <a:ahLst/>
              <a:cxnLst/>
              <a:rect l="l" t="t" r="r" b="b"/>
              <a:pathLst>
                <a:path w="1065" h="883" extrusionOk="0">
                  <a:moveTo>
                    <a:pt x="487" y="1"/>
                  </a:moveTo>
                  <a:cubicBezTo>
                    <a:pt x="426" y="31"/>
                    <a:pt x="396" y="61"/>
                    <a:pt x="365" y="122"/>
                  </a:cubicBezTo>
                  <a:cubicBezTo>
                    <a:pt x="1" y="639"/>
                    <a:pt x="31" y="730"/>
                    <a:pt x="639" y="882"/>
                  </a:cubicBezTo>
                  <a:cubicBezTo>
                    <a:pt x="700" y="852"/>
                    <a:pt x="730" y="821"/>
                    <a:pt x="791" y="791"/>
                  </a:cubicBezTo>
                  <a:cubicBezTo>
                    <a:pt x="852" y="791"/>
                    <a:pt x="882" y="791"/>
                    <a:pt x="912" y="760"/>
                  </a:cubicBezTo>
                  <a:cubicBezTo>
                    <a:pt x="943" y="760"/>
                    <a:pt x="943" y="700"/>
                    <a:pt x="943" y="669"/>
                  </a:cubicBezTo>
                  <a:lnTo>
                    <a:pt x="1004" y="669"/>
                  </a:lnTo>
                  <a:cubicBezTo>
                    <a:pt x="1064" y="517"/>
                    <a:pt x="1064" y="396"/>
                    <a:pt x="1004" y="244"/>
                  </a:cubicBezTo>
                  <a:cubicBezTo>
                    <a:pt x="1004" y="183"/>
                    <a:pt x="943" y="153"/>
                    <a:pt x="912" y="122"/>
                  </a:cubicBezTo>
                  <a:cubicBezTo>
                    <a:pt x="821" y="31"/>
                    <a:pt x="700" y="6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0" name="Google Shape;38610;p45"/>
            <p:cNvSpPr/>
            <p:nvPr/>
          </p:nvSpPr>
          <p:spPr>
            <a:xfrm>
              <a:off x="2934200" y="3121150"/>
              <a:ext cx="27400" cy="22125"/>
            </a:xfrm>
            <a:custGeom>
              <a:avLst/>
              <a:gdLst/>
              <a:ahLst/>
              <a:cxnLst/>
              <a:rect l="l" t="t" r="r" b="b"/>
              <a:pathLst>
                <a:path w="1096" h="885" extrusionOk="0">
                  <a:moveTo>
                    <a:pt x="974" y="1"/>
                  </a:moveTo>
                  <a:cubicBezTo>
                    <a:pt x="761" y="396"/>
                    <a:pt x="123" y="335"/>
                    <a:pt x="1" y="852"/>
                  </a:cubicBezTo>
                  <a:lnTo>
                    <a:pt x="396" y="882"/>
                  </a:lnTo>
                  <a:cubicBezTo>
                    <a:pt x="418" y="884"/>
                    <a:pt x="439" y="885"/>
                    <a:pt x="459" y="885"/>
                  </a:cubicBezTo>
                  <a:cubicBezTo>
                    <a:pt x="834" y="885"/>
                    <a:pt x="949" y="624"/>
                    <a:pt x="1065" y="335"/>
                  </a:cubicBezTo>
                  <a:cubicBezTo>
                    <a:pt x="1065" y="244"/>
                    <a:pt x="1095" y="122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1" name="Google Shape;38611;p45"/>
            <p:cNvSpPr/>
            <p:nvPr/>
          </p:nvSpPr>
          <p:spPr>
            <a:xfrm>
              <a:off x="3102900" y="2846550"/>
              <a:ext cx="20550" cy="18700"/>
            </a:xfrm>
            <a:custGeom>
              <a:avLst/>
              <a:gdLst/>
              <a:ahLst/>
              <a:cxnLst/>
              <a:rect l="l" t="t" r="r" b="b"/>
              <a:pathLst>
                <a:path w="822" h="748" extrusionOk="0">
                  <a:moveTo>
                    <a:pt x="465" y="0"/>
                  </a:moveTo>
                  <a:cubicBezTo>
                    <a:pt x="381" y="0"/>
                    <a:pt x="285" y="45"/>
                    <a:pt x="183" y="103"/>
                  </a:cubicBezTo>
                  <a:cubicBezTo>
                    <a:pt x="62" y="194"/>
                    <a:pt x="1" y="346"/>
                    <a:pt x="31" y="498"/>
                  </a:cubicBezTo>
                  <a:cubicBezTo>
                    <a:pt x="84" y="658"/>
                    <a:pt x="230" y="747"/>
                    <a:pt x="387" y="747"/>
                  </a:cubicBezTo>
                  <a:cubicBezTo>
                    <a:pt x="410" y="747"/>
                    <a:pt x="434" y="745"/>
                    <a:pt x="457" y="741"/>
                  </a:cubicBezTo>
                  <a:cubicBezTo>
                    <a:pt x="578" y="711"/>
                    <a:pt x="700" y="650"/>
                    <a:pt x="821" y="589"/>
                  </a:cubicBezTo>
                  <a:lnTo>
                    <a:pt x="700" y="194"/>
                  </a:lnTo>
                  <a:cubicBezTo>
                    <a:pt x="637" y="52"/>
                    <a:pt x="557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2" name="Google Shape;38612;p45"/>
            <p:cNvSpPr/>
            <p:nvPr/>
          </p:nvSpPr>
          <p:spPr>
            <a:xfrm>
              <a:off x="3546675" y="3176525"/>
              <a:ext cx="21300" cy="17025"/>
            </a:xfrm>
            <a:custGeom>
              <a:avLst/>
              <a:gdLst/>
              <a:ahLst/>
              <a:cxnLst/>
              <a:rect l="l" t="t" r="r" b="b"/>
              <a:pathLst>
                <a:path w="852" h="681" extrusionOk="0">
                  <a:moveTo>
                    <a:pt x="430" y="0"/>
                  </a:moveTo>
                  <a:cubicBezTo>
                    <a:pt x="409" y="0"/>
                    <a:pt x="387" y="2"/>
                    <a:pt x="366" y="5"/>
                  </a:cubicBezTo>
                  <a:cubicBezTo>
                    <a:pt x="153" y="5"/>
                    <a:pt x="1" y="187"/>
                    <a:pt x="62" y="400"/>
                  </a:cubicBezTo>
                  <a:cubicBezTo>
                    <a:pt x="87" y="605"/>
                    <a:pt x="222" y="681"/>
                    <a:pt x="391" y="681"/>
                  </a:cubicBezTo>
                  <a:cubicBezTo>
                    <a:pt x="422" y="681"/>
                    <a:pt x="454" y="678"/>
                    <a:pt x="487" y="673"/>
                  </a:cubicBezTo>
                  <a:cubicBezTo>
                    <a:pt x="700" y="673"/>
                    <a:pt x="852" y="491"/>
                    <a:pt x="822" y="309"/>
                  </a:cubicBezTo>
                  <a:cubicBezTo>
                    <a:pt x="767" y="118"/>
                    <a:pt x="614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3" name="Google Shape;38613;p45"/>
            <p:cNvSpPr/>
            <p:nvPr/>
          </p:nvSpPr>
          <p:spPr>
            <a:xfrm>
              <a:off x="2974550" y="3383225"/>
              <a:ext cx="16675" cy="19875"/>
            </a:xfrm>
            <a:custGeom>
              <a:avLst/>
              <a:gdLst/>
              <a:ahLst/>
              <a:cxnLst/>
              <a:rect l="l" t="t" r="r" b="b"/>
              <a:pathLst>
                <a:path w="667" h="795" extrusionOk="0">
                  <a:moveTo>
                    <a:pt x="316" y="1"/>
                  </a:moveTo>
                  <a:cubicBezTo>
                    <a:pt x="128" y="1"/>
                    <a:pt x="0" y="170"/>
                    <a:pt x="28" y="339"/>
                  </a:cubicBezTo>
                  <a:cubicBezTo>
                    <a:pt x="59" y="551"/>
                    <a:pt x="150" y="795"/>
                    <a:pt x="393" y="795"/>
                  </a:cubicBezTo>
                  <a:cubicBezTo>
                    <a:pt x="636" y="795"/>
                    <a:pt x="667" y="612"/>
                    <a:pt x="667" y="369"/>
                  </a:cubicBezTo>
                  <a:cubicBezTo>
                    <a:pt x="667" y="187"/>
                    <a:pt x="545" y="35"/>
                    <a:pt x="363" y="4"/>
                  </a:cubicBezTo>
                  <a:cubicBezTo>
                    <a:pt x="347" y="2"/>
                    <a:pt x="331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4" name="Google Shape;38614;p45"/>
            <p:cNvSpPr/>
            <p:nvPr/>
          </p:nvSpPr>
          <p:spPr>
            <a:xfrm>
              <a:off x="2869625" y="3352925"/>
              <a:ext cx="15975" cy="19775"/>
            </a:xfrm>
            <a:custGeom>
              <a:avLst/>
              <a:gdLst/>
              <a:ahLst/>
              <a:cxnLst/>
              <a:rect l="l" t="t" r="r" b="b"/>
              <a:pathLst>
                <a:path w="639" h="791" extrusionOk="0">
                  <a:moveTo>
                    <a:pt x="304" y="0"/>
                  </a:moveTo>
                  <a:cubicBezTo>
                    <a:pt x="92" y="0"/>
                    <a:pt x="0" y="152"/>
                    <a:pt x="0" y="365"/>
                  </a:cubicBezTo>
                  <a:cubicBezTo>
                    <a:pt x="0" y="608"/>
                    <a:pt x="92" y="791"/>
                    <a:pt x="304" y="791"/>
                  </a:cubicBezTo>
                  <a:cubicBezTo>
                    <a:pt x="517" y="791"/>
                    <a:pt x="639" y="669"/>
                    <a:pt x="639" y="426"/>
                  </a:cubicBezTo>
                  <a:cubicBezTo>
                    <a:pt x="639" y="213"/>
                    <a:pt x="51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5" name="Google Shape;38615;p45"/>
            <p:cNvSpPr/>
            <p:nvPr/>
          </p:nvSpPr>
          <p:spPr>
            <a:xfrm>
              <a:off x="2830875" y="3471300"/>
              <a:ext cx="25100" cy="19750"/>
            </a:xfrm>
            <a:custGeom>
              <a:avLst/>
              <a:gdLst/>
              <a:ahLst/>
              <a:cxnLst/>
              <a:rect l="l" t="t" r="r" b="b"/>
              <a:pathLst>
                <a:path w="1004" h="790" extrusionOk="0">
                  <a:moveTo>
                    <a:pt x="407" y="0"/>
                  </a:moveTo>
                  <a:cubicBezTo>
                    <a:pt x="384" y="0"/>
                    <a:pt x="360" y="2"/>
                    <a:pt x="334" y="7"/>
                  </a:cubicBezTo>
                  <a:cubicBezTo>
                    <a:pt x="183" y="159"/>
                    <a:pt x="0" y="281"/>
                    <a:pt x="61" y="554"/>
                  </a:cubicBezTo>
                  <a:cubicBezTo>
                    <a:pt x="91" y="585"/>
                    <a:pt x="152" y="645"/>
                    <a:pt x="183" y="706"/>
                  </a:cubicBezTo>
                  <a:cubicBezTo>
                    <a:pt x="351" y="759"/>
                    <a:pt x="469" y="790"/>
                    <a:pt x="561" y="790"/>
                  </a:cubicBezTo>
                  <a:cubicBezTo>
                    <a:pt x="737" y="790"/>
                    <a:pt x="824" y="680"/>
                    <a:pt x="1003" y="402"/>
                  </a:cubicBezTo>
                  <a:cubicBezTo>
                    <a:pt x="779" y="318"/>
                    <a:pt x="684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6" name="Google Shape;38616;p45"/>
            <p:cNvSpPr/>
            <p:nvPr/>
          </p:nvSpPr>
          <p:spPr>
            <a:xfrm>
              <a:off x="2822500" y="3318725"/>
              <a:ext cx="20500" cy="16825"/>
            </a:xfrm>
            <a:custGeom>
              <a:avLst/>
              <a:gdLst/>
              <a:ahLst/>
              <a:cxnLst/>
              <a:rect l="l" t="t" r="r" b="b"/>
              <a:pathLst>
                <a:path w="820" h="673" extrusionOk="0">
                  <a:moveTo>
                    <a:pt x="366" y="1"/>
                  </a:moveTo>
                  <a:cubicBezTo>
                    <a:pt x="153" y="31"/>
                    <a:pt x="1" y="92"/>
                    <a:pt x="31" y="335"/>
                  </a:cubicBezTo>
                  <a:cubicBezTo>
                    <a:pt x="31" y="578"/>
                    <a:pt x="244" y="669"/>
                    <a:pt x="457" y="669"/>
                  </a:cubicBezTo>
                  <a:cubicBezTo>
                    <a:pt x="470" y="672"/>
                    <a:pt x="484" y="673"/>
                    <a:pt x="497" y="673"/>
                  </a:cubicBezTo>
                  <a:cubicBezTo>
                    <a:pt x="665" y="673"/>
                    <a:pt x="819" y="504"/>
                    <a:pt x="791" y="335"/>
                  </a:cubicBezTo>
                  <a:cubicBezTo>
                    <a:pt x="791" y="92"/>
                    <a:pt x="609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7" name="Google Shape;38617;p45"/>
            <p:cNvSpPr/>
            <p:nvPr/>
          </p:nvSpPr>
          <p:spPr>
            <a:xfrm>
              <a:off x="3795175" y="3089875"/>
              <a:ext cx="19775" cy="17750"/>
            </a:xfrm>
            <a:custGeom>
              <a:avLst/>
              <a:gdLst/>
              <a:ahLst/>
              <a:cxnLst/>
              <a:rect l="l" t="t" r="r" b="b"/>
              <a:pathLst>
                <a:path w="791" h="710" extrusionOk="0">
                  <a:moveTo>
                    <a:pt x="370" y="1"/>
                  </a:moveTo>
                  <a:cubicBezTo>
                    <a:pt x="208" y="1"/>
                    <a:pt x="58" y="118"/>
                    <a:pt x="31" y="310"/>
                  </a:cubicBezTo>
                  <a:cubicBezTo>
                    <a:pt x="0" y="522"/>
                    <a:pt x="152" y="705"/>
                    <a:pt x="365" y="705"/>
                  </a:cubicBezTo>
                  <a:cubicBezTo>
                    <a:pt x="387" y="708"/>
                    <a:pt x="408" y="709"/>
                    <a:pt x="428" y="709"/>
                  </a:cubicBezTo>
                  <a:cubicBezTo>
                    <a:pt x="608" y="709"/>
                    <a:pt x="736" y="592"/>
                    <a:pt x="791" y="401"/>
                  </a:cubicBezTo>
                  <a:cubicBezTo>
                    <a:pt x="760" y="218"/>
                    <a:pt x="608" y="66"/>
                    <a:pt x="426" y="6"/>
                  </a:cubicBezTo>
                  <a:cubicBezTo>
                    <a:pt x="407" y="2"/>
                    <a:pt x="389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8" name="Google Shape;38618;p45"/>
            <p:cNvSpPr/>
            <p:nvPr/>
          </p:nvSpPr>
          <p:spPr>
            <a:xfrm>
              <a:off x="2950175" y="3410675"/>
              <a:ext cx="17375" cy="19350"/>
            </a:xfrm>
            <a:custGeom>
              <a:avLst/>
              <a:gdLst/>
              <a:ahLst/>
              <a:cxnLst/>
              <a:rect l="l" t="t" r="r" b="b"/>
              <a:pathLst>
                <a:path w="695" h="774" extrusionOk="0">
                  <a:moveTo>
                    <a:pt x="274" y="0"/>
                  </a:moveTo>
                  <a:cubicBezTo>
                    <a:pt x="91" y="0"/>
                    <a:pt x="31" y="122"/>
                    <a:pt x="31" y="274"/>
                  </a:cubicBezTo>
                  <a:cubicBezTo>
                    <a:pt x="0" y="487"/>
                    <a:pt x="31" y="730"/>
                    <a:pt x="335" y="760"/>
                  </a:cubicBezTo>
                  <a:cubicBezTo>
                    <a:pt x="362" y="770"/>
                    <a:pt x="390" y="774"/>
                    <a:pt x="417" y="774"/>
                  </a:cubicBezTo>
                  <a:cubicBezTo>
                    <a:pt x="567" y="774"/>
                    <a:pt x="695" y="637"/>
                    <a:pt x="669" y="456"/>
                  </a:cubicBezTo>
                  <a:cubicBezTo>
                    <a:pt x="669" y="244"/>
                    <a:pt x="517" y="31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9" name="Google Shape;38619;p45"/>
            <p:cNvSpPr/>
            <p:nvPr/>
          </p:nvSpPr>
          <p:spPr>
            <a:xfrm>
              <a:off x="3821775" y="3197150"/>
              <a:ext cx="16725" cy="18475"/>
            </a:xfrm>
            <a:custGeom>
              <a:avLst/>
              <a:gdLst/>
              <a:ahLst/>
              <a:cxnLst/>
              <a:rect l="l" t="t" r="r" b="b"/>
              <a:pathLst>
                <a:path w="669" h="739" extrusionOk="0">
                  <a:moveTo>
                    <a:pt x="33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87"/>
                    <a:pt x="61" y="669"/>
                    <a:pt x="243" y="730"/>
                  </a:cubicBezTo>
                  <a:cubicBezTo>
                    <a:pt x="258" y="736"/>
                    <a:pt x="274" y="738"/>
                    <a:pt x="291" y="738"/>
                  </a:cubicBezTo>
                  <a:cubicBezTo>
                    <a:pt x="446" y="738"/>
                    <a:pt x="669" y="499"/>
                    <a:pt x="669" y="335"/>
                  </a:cubicBezTo>
                  <a:cubicBezTo>
                    <a:pt x="669" y="152"/>
                    <a:pt x="517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0" name="Google Shape;38620;p45"/>
            <p:cNvSpPr/>
            <p:nvPr/>
          </p:nvSpPr>
          <p:spPr>
            <a:xfrm>
              <a:off x="3043625" y="3162950"/>
              <a:ext cx="20550" cy="2055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26" y="1"/>
                  </a:moveTo>
                  <a:cubicBezTo>
                    <a:pt x="305" y="1"/>
                    <a:pt x="1" y="487"/>
                    <a:pt x="31" y="639"/>
                  </a:cubicBezTo>
                  <a:cubicBezTo>
                    <a:pt x="62" y="730"/>
                    <a:pt x="153" y="821"/>
                    <a:pt x="244" y="821"/>
                  </a:cubicBezTo>
                  <a:cubicBezTo>
                    <a:pt x="426" y="821"/>
                    <a:pt x="822" y="517"/>
                    <a:pt x="822" y="335"/>
                  </a:cubicBezTo>
                  <a:cubicBezTo>
                    <a:pt x="761" y="153"/>
                    <a:pt x="609" y="3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1" name="Google Shape;38621;p45"/>
            <p:cNvSpPr/>
            <p:nvPr/>
          </p:nvSpPr>
          <p:spPr>
            <a:xfrm>
              <a:off x="2975250" y="3456800"/>
              <a:ext cx="15975" cy="16925"/>
            </a:xfrm>
            <a:custGeom>
              <a:avLst/>
              <a:gdLst/>
              <a:ahLst/>
              <a:cxnLst/>
              <a:rect l="l" t="t" r="r" b="b"/>
              <a:pathLst>
                <a:path w="639" h="677" extrusionOk="0">
                  <a:moveTo>
                    <a:pt x="287" y="0"/>
                  </a:moveTo>
                  <a:cubicBezTo>
                    <a:pt x="74" y="0"/>
                    <a:pt x="22" y="156"/>
                    <a:pt x="0" y="587"/>
                  </a:cubicBezTo>
                  <a:cubicBezTo>
                    <a:pt x="170" y="644"/>
                    <a:pt x="292" y="677"/>
                    <a:pt x="382" y="677"/>
                  </a:cubicBezTo>
                  <a:cubicBezTo>
                    <a:pt x="582" y="677"/>
                    <a:pt x="618" y="511"/>
                    <a:pt x="639" y="70"/>
                  </a:cubicBezTo>
                  <a:cubicBezTo>
                    <a:pt x="488" y="26"/>
                    <a:pt x="374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2" name="Google Shape;38622;p45"/>
            <p:cNvSpPr/>
            <p:nvPr/>
          </p:nvSpPr>
          <p:spPr>
            <a:xfrm>
              <a:off x="2957075" y="3552700"/>
              <a:ext cx="18200" cy="18425"/>
            </a:xfrm>
            <a:custGeom>
              <a:avLst/>
              <a:gdLst/>
              <a:ahLst/>
              <a:cxnLst/>
              <a:rect l="l" t="t" r="r" b="b"/>
              <a:pathLst>
                <a:path w="728" h="737" extrusionOk="0">
                  <a:moveTo>
                    <a:pt x="322" y="0"/>
                  </a:moveTo>
                  <a:cubicBezTo>
                    <a:pt x="154" y="0"/>
                    <a:pt x="0" y="169"/>
                    <a:pt x="28" y="338"/>
                  </a:cubicBezTo>
                  <a:cubicBezTo>
                    <a:pt x="28" y="551"/>
                    <a:pt x="180" y="733"/>
                    <a:pt x="393" y="733"/>
                  </a:cubicBezTo>
                  <a:cubicBezTo>
                    <a:pt x="411" y="736"/>
                    <a:pt x="428" y="737"/>
                    <a:pt x="445" y="737"/>
                  </a:cubicBezTo>
                  <a:cubicBezTo>
                    <a:pt x="621" y="737"/>
                    <a:pt x="697" y="591"/>
                    <a:pt x="697" y="368"/>
                  </a:cubicBezTo>
                  <a:cubicBezTo>
                    <a:pt x="727" y="155"/>
                    <a:pt x="575" y="3"/>
                    <a:pt x="363" y="3"/>
                  </a:cubicBezTo>
                  <a:cubicBezTo>
                    <a:pt x="349" y="1"/>
                    <a:pt x="336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3" name="Google Shape;38623;p45"/>
            <p:cNvSpPr/>
            <p:nvPr/>
          </p:nvSpPr>
          <p:spPr>
            <a:xfrm>
              <a:off x="2868100" y="3298975"/>
              <a:ext cx="19025" cy="18350"/>
            </a:xfrm>
            <a:custGeom>
              <a:avLst/>
              <a:gdLst/>
              <a:ahLst/>
              <a:cxnLst/>
              <a:rect l="l" t="t" r="r" b="b"/>
              <a:pathLst>
                <a:path w="761" h="734" extrusionOk="0">
                  <a:moveTo>
                    <a:pt x="396" y="0"/>
                  </a:moveTo>
                  <a:cubicBezTo>
                    <a:pt x="183" y="0"/>
                    <a:pt x="31" y="152"/>
                    <a:pt x="31" y="365"/>
                  </a:cubicBezTo>
                  <a:cubicBezTo>
                    <a:pt x="1" y="547"/>
                    <a:pt x="153" y="730"/>
                    <a:pt x="365" y="730"/>
                  </a:cubicBezTo>
                  <a:cubicBezTo>
                    <a:pt x="381" y="732"/>
                    <a:pt x="397" y="734"/>
                    <a:pt x="412" y="734"/>
                  </a:cubicBezTo>
                  <a:cubicBezTo>
                    <a:pt x="578" y="734"/>
                    <a:pt x="730" y="592"/>
                    <a:pt x="730" y="426"/>
                  </a:cubicBezTo>
                  <a:cubicBezTo>
                    <a:pt x="760" y="213"/>
                    <a:pt x="578" y="31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4" name="Google Shape;38624;p45"/>
            <p:cNvSpPr/>
            <p:nvPr/>
          </p:nvSpPr>
          <p:spPr>
            <a:xfrm>
              <a:off x="2940300" y="3297350"/>
              <a:ext cx="17425" cy="18375"/>
            </a:xfrm>
            <a:custGeom>
              <a:avLst/>
              <a:gdLst/>
              <a:ahLst/>
              <a:cxnLst/>
              <a:rect l="l" t="t" r="r" b="b"/>
              <a:pathLst>
                <a:path w="697" h="735" extrusionOk="0">
                  <a:moveTo>
                    <a:pt x="388" y="1"/>
                  </a:moveTo>
                  <a:cubicBezTo>
                    <a:pt x="371" y="1"/>
                    <a:pt x="353" y="2"/>
                    <a:pt x="334" y="5"/>
                  </a:cubicBezTo>
                  <a:cubicBezTo>
                    <a:pt x="152" y="35"/>
                    <a:pt x="0" y="217"/>
                    <a:pt x="31" y="430"/>
                  </a:cubicBezTo>
                  <a:cubicBezTo>
                    <a:pt x="31" y="643"/>
                    <a:pt x="122" y="734"/>
                    <a:pt x="334" y="734"/>
                  </a:cubicBezTo>
                  <a:cubicBezTo>
                    <a:pt x="517" y="704"/>
                    <a:pt x="669" y="521"/>
                    <a:pt x="669" y="339"/>
                  </a:cubicBezTo>
                  <a:cubicBezTo>
                    <a:pt x="697" y="144"/>
                    <a:pt x="572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5" name="Google Shape;38625;p45"/>
            <p:cNvSpPr/>
            <p:nvPr/>
          </p:nvSpPr>
          <p:spPr>
            <a:xfrm>
              <a:off x="3726775" y="3003375"/>
              <a:ext cx="22825" cy="18650"/>
            </a:xfrm>
            <a:custGeom>
              <a:avLst/>
              <a:gdLst/>
              <a:ahLst/>
              <a:cxnLst/>
              <a:rect l="l" t="t" r="r" b="b"/>
              <a:pathLst>
                <a:path w="913" h="746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61" y="578"/>
                    <a:pt x="213" y="700"/>
                    <a:pt x="396" y="700"/>
                  </a:cubicBezTo>
                  <a:cubicBezTo>
                    <a:pt x="426" y="730"/>
                    <a:pt x="472" y="745"/>
                    <a:pt x="521" y="745"/>
                  </a:cubicBezTo>
                  <a:cubicBezTo>
                    <a:pt x="571" y="745"/>
                    <a:pt x="624" y="730"/>
                    <a:pt x="669" y="700"/>
                  </a:cubicBezTo>
                  <a:cubicBezTo>
                    <a:pt x="913" y="335"/>
                    <a:pt x="700" y="183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6" name="Google Shape;38626;p45"/>
            <p:cNvSpPr/>
            <p:nvPr/>
          </p:nvSpPr>
          <p:spPr>
            <a:xfrm>
              <a:off x="3229875" y="3289750"/>
              <a:ext cx="19725" cy="17675"/>
            </a:xfrm>
            <a:custGeom>
              <a:avLst/>
              <a:gdLst/>
              <a:ahLst/>
              <a:cxnLst/>
              <a:rect l="l" t="t" r="r" b="b"/>
              <a:pathLst>
                <a:path w="789" h="707" extrusionOk="0">
                  <a:moveTo>
                    <a:pt x="316" y="1"/>
                  </a:moveTo>
                  <a:cubicBezTo>
                    <a:pt x="151" y="1"/>
                    <a:pt x="0" y="144"/>
                    <a:pt x="28" y="339"/>
                  </a:cubicBezTo>
                  <a:cubicBezTo>
                    <a:pt x="0" y="536"/>
                    <a:pt x="155" y="707"/>
                    <a:pt x="347" y="707"/>
                  </a:cubicBezTo>
                  <a:cubicBezTo>
                    <a:pt x="362" y="707"/>
                    <a:pt x="377" y="706"/>
                    <a:pt x="393" y="704"/>
                  </a:cubicBezTo>
                  <a:cubicBezTo>
                    <a:pt x="575" y="704"/>
                    <a:pt x="727" y="582"/>
                    <a:pt x="788" y="400"/>
                  </a:cubicBezTo>
                  <a:cubicBezTo>
                    <a:pt x="727" y="187"/>
                    <a:pt x="575" y="35"/>
                    <a:pt x="363" y="5"/>
                  </a:cubicBezTo>
                  <a:cubicBezTo>
                    <a:pt x="347" y="2"/>
                    <a:pt x="331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7" name="Google Shape;38627;p45"/>
            <p:cNvSpPr/>
            <p:nvPr/>
          </p:nvSpPr>
          <p:spPr>
            <a:xfrm>
              <a:off x="2945600" y="3197775"/>
              <a:ext cx="22825" cy="22950"/>
            </a:xfrm>
            <a:custGeom>
              <a:avLst/>
              <a:gdLst/>
              <a:ahLst/>
              <a:cxnLst/>
              <a:rect l="l" t="t" r="r" b="b"/>
              <a:pathLst>
                <a:path w="913" h="918" extrusionOk="0">
                  <a:moveTo>
                    <a:pt x="568" y="0"/>
                  </a:moveTo>
                  <a:cubicBezTo>
                    <a:pt x="452" y="0"/>
                    <a:pt x="356" y="151"/>
                    <a:pt x="244" y="218"/>
                  </a:cubicBezTo>
                  <a:cubicBezTo>
                    <a:pt x="1" y="370"/>
                    <a:pt x="183" y="583"/>
                    <a:pt x="183" y="766"/>
                  </a:cubicBezTo>
                  <a:lnTo>
                    <a:pt x="335" y="918"/>
                  </a:lnTo>
                  <a:cubicBezTo>
                    <a:pt x="487" y="918"/>
                    <a:pt x="670" y="918"/>
                    <a:pt x="761" y="766"/>
                  </a:cubicBezTo>
                  <a:cubicBezTo>
                    <a:pt x="639" y="705"/>
                    <a:pt x="700" y="583"/>
                    <a:pt x="609" y="492"/>
                  </a:cubicBezTo>
                  <a:cubicBezTo>
                    <a:pt x="670" y="340"/>
                    <a:pt x="913" y="249"/>
                    <a:pt x="700" y="67"/>
                  </a:cubicBezTo>
                  <a:cubicBezTo>
                    <a:pt x="653" y="19"/>
                    <a:pt x="609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8" name="Google Shape;38628;p45"/>
            <p:cNvSpPr/>
            <p:nvPr/>
          </p:nvSpPr>
          <p:spPr>
            <a:xfrm>
              <a:off x="3045925" y="3020575"/>
              <a:ext cx="17325" cy="17150"/>
            </a:xfrm>
            <a:custGeom>
              <a:avLst/>
              <a:gdLst/>
              <a:ahLst/>
              <a:cxnLst/>
              <a:rect l="l" t="t" r="r" b="b"/>
              <a:pathLst>
                <a:path w="693" h="686" extrusionOk="0">
                  <a:moveTo>
                    <a:pt x="605" y="1"/>
                  </a:moveTo>
                  <a:cubicBezTo>
                    <a:pt x="582" y="1"/>
                    <a:pt x="553" y="4"/>
                    <a:pt x="517" y="12"/>
                  </a:cubicBezTo>
                  <a:lnTo>
                    <a:pt x="274" y="12"/>
                  </a:lnTo>
                  <a:cubicBezTo>
                    <a:pt x="61" y="42"/>
                    <a:pt x="0" y="194"/>
                    <a:pt x="0" y="346"/>
                  </a:cubicBezTo>
                  <a:cubicBezTo>
                    <a:pt x="0" y="467"/>
                    <a:pt x="0" y="619"/>
                    <a:pt x="152" y="650"/>
                  </a:cubicBezTo>
                  <a:cubicBezTo>
                    <a:pt x="201" y="674"/>
                    <a:pt x="252" y="686"/>
                    <a:pt x="302" y="686"/>
                  </a:cubicBezTo>
                  <a:cubicBezTo>
                    <a:pt x="438" y="686"/>
                    <a:pt x="564" y="601"/>
                    <a:pt x="608" y="467"/>
                  </a:cubicBezTo>
                  <a:cubicBezTo>
                    <a:pt x="638" y="376"/>
                    <a:pt x="669" y="255"/>
                    <a:pt x="669" y="133"/>
                  </a:cubicBezTo>
                  <a:cubicBezTo>
                    <a:pt x="692" y="40"/>
                    <a:pt x="680" y="1"/>
                    <a:pt x="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9" name="Google Shape;38629;p45"/>
            <p:cNvSpPr/>
            <p:nvPr/>
          </p:nvSpPr>
          <p:spPr>
            <a:xfrm>
              <a:off x="3352225" y="3275300"/>
              <a:ext cx="18950" cy="16950"/>
            </a:xfrm>
            <a:custGeom>
              <a:avLst/>
              <a:gdLst/>
              <a:ahLst/>
              <a:cxnLst/>
              <a:rect l="l" t="t" r="r" b="b"/>
              <a:pathLst>
                <a:path w="758" h="678" extrusionOk="0">
                  <a:moveTo>
                    <a:pt x="418" y="0"/>
                  </a:moveTo>
                  <a:cubicBezTo>
                    <a:pt x="400" y="0"/>
                    <a:pt x="381" y="2"/>
                    <a:pt x="362" y="5"/>
                  </a:cubicBezTo>
                  <a:cubicBezTo>
                    <a:pt x="344" y="2"/>
                    <a:pt x="326" y="1"/>
                    <a:pt x="309" y="1"/>
                  </a:cubicBezTo>
                  <a:cubicBezTo>
                    <a:pt x="125" y="1"/>
                    <a:pt x="0" y="145"/>
                    <a:pt x="28" y="339"/>
                  </a:cubicBezTo>
                  <a:cubicBezTo>
                    <a:pt x="28" y="534"/>
                    <a:pt x="180" y="678"/>
                    <a:pt x="369" y="678"/>
                  </a:cubicBezTo>
                  <a:cubicBezTo>
                    <a:pt x="387" y="678"/>
                    <a:pt x="405" y="676"/>
                    <a:pt x="423" y="674"/>
                  </a:cubicBezTo>
                  <a:cubicBezTo>
                    <a:pt x="606" y="643"/>
                    <a:pt x="757" y="461"/>
                    <a:pt x="727" y="279"/>
                  </a:cubicBezTo>
                  <a:cubicBezTo>
                    <a:pt x="700" y="115"/>
                    <a:pt x="575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0" name="Google Shape;38630;p45"/>
            <p:cNvSpPr/>
            <p:nvPr/>
          </p:nvSpPr>
          <p:spPr>
            <a:xfrm>
              <a:off x="3631800" y="3023650"/>
              <a:ext cx="24325" cy="24575"/>
            </a:xfrm>
            <a:custGeom>
              <a:avLst/>
              <a:gdLst/>
              <a:ahLst/>
              <a:cxnLst/>
              <a:rect l="l" t="t" r="r" b="b"/>
              <a:pathLst>
                <a:path w="973" h="983" extrusionOk="0">
                  <a:moveTo>
                    <a:pt x="669" y="1"/>
                  </a:moveTo>
                  <a:cubicBezTo>
                    <a:pt x="609" y="1"/>
                    <a:pt x="560" y="15"/>
                    <a:pt x="547" y="41"/>
                  </a:cubicBezTo>
                  <a:cubicBezTo>
                    <a:pt x="487" y="375"/>
                    <a:pt x="61" y="284"/>
                    <a:pt x="0" y="557"/>
                  </a:cubicBezTo>
                  <a:lnTo>
                    <a:pt x="0" y="709"/>
                  </a:lnTo>
                  <a:cubicBezTo>
                    <a:pt x="13" y="707"/>
                    <a:pt x="27" y="705"/>
                    <a:pt x="40" y="705"/>
                  </a:cubicBezTo>
                  <a:cubicBezTo>
                    <a:pt x="177" y="705"/>
                    <a:pt x="302" y="844"/>
                    <a:pt x="274" y="983"/>
                  </a:cubicBezTo>
                  <a:cubicBezTo>
                    <a:pt x="487" y="861"/>
                    <a:pt x="487" y="466"/>
                    <a:pt x="821" y="436"/>
                  </a:cubicBezTo>
                  <a:cubicBezTo>
                    <a:pt x="942" y="436"/>
                    <a:pt x="973" y="253"/>
                    <a:pt x="912" y="101"/>
                  </a:cubicBezTo>
                  <a:cubicBezTo>
                    <a:pt x="859" y="30"/>
                    <a:pt x="753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1" name="Google Shape;38631;p45"/>
            <p:cNvSpPr/>
            <p:nvPr/>
          </p:nvSpPr>
          <p:spPr>
            <a:xfrm>
              <a:off x="3401550" y="3204750"/>
              <a:ext cx="18250" cy="19025"/>
            </a:xfrm>
            <a:custGeom>
              <a:avLst/>
              <a:gdLst/>
              <a:ahLst/>
              <a:cxnLst/>
              <a:rect l="l" t="t" r="r" b="b"/>
              <a:pathLst>
                <a:path w="730" h="761" extrusionOk="0">
                  <a:moveTo>
                    <a:pt x="456" y="0"/>
                  </a:moveTo>
                  <a:cubicBezTo>
                    <a:pt x="152" y="0"/>
                    <a:pt x="92" y="274"/>
                    <a:pt x="31" y="456"/>
                  </a:cubicBezTo>
                  <a:cubicBezTo>
                    <a:pt x="0" y="639"/>
                    <a:pt x="152" y="730"/>
                    <a:pt x="304" y="760"/>
                  </a:cubicBezTo>
                  <a:cubicBezTo>
                    <a:pt x="517" y="730"/>
                    <a:pt x="699" y="547"/>
                    <a:pt x="730" y="335"/>
                  </a:cubicBezTo>
                  <a:cubicBezTo>
                    <a:pt x="730" y="152"/>
                    <a:pt x="608" y="31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2" name="Google Shape;38632;p45"/>
            <p:cNvSpPr/>
            <p:nvPr/>
          </p:nvSpPr>
          <p:spPr>
            <a:xfrm>
              <a:off x="3303525" y="3056275"/>
              <a:ext cx="20525" cy="18375"/>
            </a:xfrm>
            <a:custGeom>
              <a:avLst/>
              <a:gdLst/>
              <a:ahLst/>
              <a:cxnLst/>
              <a:rect l="l" t="t" r="r" b="b"/>
              <a:pathLst>
                <a:path w="821" h="735" extrusionOk="0">
                  <a:moveTo>
                    <a:pt x="480" y="0"/>
                  </a:moveTo>
                  <a:cubicBezTo>
                    <a:pt x="408" y="0"/>
                    <a:pt x="341" y="23"/>
                    <a:pt x="274" y="73"/>
                  </a:cubicBezTo>
                  <a:cubicBezTo>
                    <a:pt x="122" y="195"/>
                    <a:pt x="0" y="316"/>
                    <a:pt x="122" y="529"/>
                  </a:cubicBezTo>
                  <a:cubicBezTo>
                    <a:pt x="179" y="661"/>
                    <a:pt x="306" y="735"/>
                    <a:pt x="438" y="735"/>
                  </a:cubicBezTo>
                  <a:cubicBezTo>
                    <a:pt x="518" y="735"/>
                    <a:pt x="600" y="708"/>
                    <a:pt x="669" y="650"/>
                  </a:cubicBezTo>
                  <a:cubicBezTo>
                    <a:pt x="760" y="590"/>
                    <a:pt x="821" y="468"/>
                    <a:pt x="791" y="346"/>
                  </a:cubicBezTo>
                  <a:lnTo>
                    <a:pt x="669" y="43"/>
                  </a:lnTo>
                  <a:cubicBezTo>
                    <a:pt x="601" y="15"/>
                    <a:pt x="538" y="0"/>
                    <a:pt x="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3" name="Google Shape;38633;p45"/>
            <p:cNvSpPr/>
            <p:nvPr/>
          </p:nvSpPr>
          <p:spPr>
            <a:xfrm>
              <a:off x="3744250" y="3072875"/>
              <a:ext cx="19800" cy="19425"/>
            </a:xfrm>
            <a:custGeom>
              <a:avLst/>
              <a:gdLst/>
              <a:ahLst/>
              <a:cxnLst/>
              <a:rect l="l" t="t" r="r" b="b"/>
              <a:pathLst>
                <a:path w="792" h="777" extrusionOk="0">
                  <a:moveTo>
                    <a:pt x="403" y="0"/>
                  </a:moveTo>
                  <a:cubicBezTo>
                    <a:pt x="335" y="0"/>
                    <a:pt x="268" y="40"/>
                    <a:pt x="183" y="108"/>
                  </a:cubicBezTo>
                  <a:cubicBezTo>
                    <a:pt x="1" y="260"/>
                    <a:pt x="62" y="412"/>
                    <a:pt x="153" y="534"/>
                  </a:cubicBezTo>
                  <a:cubicBezTo>
                    <a:pt x="214" y="686"/>
                    <a:pt x="366" y="777"/>
                    <a:pt x="518" y="777"/>
                  </a:cubicBezTo>
                  <a:lnTo>
                    <a:pt x="548" y="777"/>
                  </a:lnTo>
                  <a:cubicBezTo>
                    <a:pt x="578" y="716"/>
                    <a:pt x="609" y="686"/>
                    <a:pt x="669" y="655"/>
                  </a:cubicBezTo>
                  <a:cubicBezTo>
                    <a:pt x="700" y="594"/>
                    <a:pt x="761" y="534"/>
                    <a:pt x="791" y="503"/>
                  </a:cubicBezTo>
                  <a:lnTo>
                    <a:pt x="791" y="230"/>
                  </a:lnTo>
                  <a:cubicBezTo>
                    <a:pt x="730" y="199"/>
                    <a:pt x="639" y="138"/>
                    <a:pt x="578" y="78"/>
                  </a:cubicBezTo>
                  <a:cubicBezTo>
                    <a:pt x="512" y="24"/>
                    <a:pt x="457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4" name="Google Shape;38634;p45"/>
            <p:cNvSpPr/>
            <p:nvPr/>
          </p:nvSpPr>
          <p:spPr>
            <a:xfrm>
              <a:off x="3675875" y="2852050"/>
              <a:ext cx="16725" cy="16850"/>
            </a:xfrm>
            <a:custGeom>
              <a:avLst/>
              <a:gdLst/>
              <a:ahLst/>
              <a:cxnLst/>
              <a:rect l="l" t="t" r="r" b="b"/>
              <a:pathLst>
                <a:path w="669" h="674" extrusionOk="0">
                  <a:moveTo>
                    <a:pt x="360" y="0"/>
                  </a:moveTo>
                  <a:cubicBezTo>
                    <a:pt x="341" y="0"/>
                    <a:pt x="323" y="2"/>
                    <a:pt x="304" y="5"/>
                  </a:cubicBezTo>
                  <a:cubicBezTo>
                    <a:pt x="122" y="5"/>
                    <a:pt x="0" y="126"/>
                    <a:pt x="0" y="309"/>
                  </a:cubicBezTo>
                  <a:cubicBezTo>
                    <a:pt x="0" y="521"/>
                    <a:pt x="183" y="673"/>
                    <a:pt x="395" y="673"/>
                  </a:cubicBezTo>
                  <a:cubicBezTo>
                    <a:pt x="547" y="673"/>
                    <a:pt x="669" y="582"/>
                    <a:pt x="669" y="309"/>
                  </a:cubicBezTo>
                  <a:cubicBezTo>
                    <a:pt x="669" y="118"/>
                    <a:pt x="522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5" name="Google Shape;38635;p45"/>
            <p:cNvSpPr/>
            <p:nvPr/>
          </p:nvSpPr>
          <p:spPr>
            <a:xfrm>
              <a:off x="2917500" y="3084675"/>
              <a:ext cx="23575" cy="17600"/>
            </a:xfrm>
            <a:custGeom>
              <a:avLst/>
              <a:gdLst/>
              <a:ahLst/>
              <a:cxnLst/>
              <a:rect l="l" t="t" r="r" b="b"/>
              <a:pathLst>
                <a:path w="943" h="704" extrusionOk="0">
                  <a:moveTo>
                    <a:pt x="517" y="1"/>
                  </a:moveTo>
                  <a:cubicBezTo>
                    <a:pt x="487" y="31"/>
                    <a:pt x="426" y="62"/>
                    <a:pt x="365" y="92"/>
                  </a:cubicBezTo>
                  <a:cubicBezTo>
                    <a:pt x="152" y="183"/>
                    <a:pt x="0" y="335"/>
                    <a:pt x="152" y="578"/>
                  </a:cubicBezTo>
                  <a:cubicBezTo>
                    <a:pt x="229" y="668"/>
                    <a:pt x="311" y="704"/>
                    <a:pt x="394" y="704"/>
                  </a:cubicBezTo>
                  <a:cubicBezTo>
                    <a:pt x="508" y="704"/>
                    <a:pt x="624" y="636"/>
                    <a:pt x="730" y="548"/>
                  </a:cubicBezTo>
                  <a:cubicBezTo>
                    <a:pt x="791" y="457"/>
                    <a:pt x="882" y="366"/>
                    <a:pt x="943" y="274"/>
                  </a:cubicBezTo>
                  <a:cubicBezTo>
                    <a:pt x="882" y="244"/>
                    <a:pt x="821" y="183"/>
                    <a:pt x="791" y="153"/>
                  </a:cubicBezTo>
                  <a:cubicBezTo>
                    <a:pt x="730" y="31"/>
                    <a:pt x="639" y="31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6" name="Google Shape;38636;p45"/>
            <p:cNvSpPr/>
            <p:nvPr/>
          </p:nvSpPr>
          <p:spPr>
            <a:xfrm>
              <a:off x="3211575" y="3071925"/>
              <a:ext cx="17500" cy="19625"/>
            </a:xfrm>
            <a:custGeom>
              <a:avLst/>
              <a:gdLst/>
              <a:ahLst/>
              <a:cxnLst/>
              <a:rect l="l" t="t" r="r" b="b"/>
              <a:pathLst>
                <a:path w="700" h="785" extrusionOk="0">
                  <a:moveTo>
                    <a:pt x="286" y="0"/>
                  </a:moveTo>
                  <a:cubicBezTo>
                    <a:pt x="132" y="0"/>
                    <a:pt x="25" y="154"/>
                    <a:pt x="0" y="328"/>
                  </a:cubicBezTo>
                  <a:cubicBezTo>
                    <a:pt x="0" y="450"/>
                    <a:pt x="0" y="541"/>
                    <a:pt x="0" y="663"/>
                  </a:cubicBezTo>
                  <a:cubicBezTo>
                    <a:pt x="122" y="754"/>
                    <a:pt x="274" y="784"/>
                    <a:pt x="426" y="784"/>
                  </a:cubicBezTo>
                  <a:cubicBezTo>
                    <a:pt x="456" y="724"/>
                    <a:pt x="517" y="632"/>
                    <a:pt x="548" y="572"/>
                  </a:cubicBezTo>
                  <a:cubicBezTo>
                    <a:pt x="699" y="389"/>
                    <a:pt x="639" y="116"/>
                    <a:pt x="396" y="24"/>
                  </a:cubicBezTo>
                  <a:cubicBezTo>
                    <a:pt x="357" y="8"/>
                    <a:pt x="320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7" name="Google Shape;38637;p45"/>
            <p:cNvSpPr/>
            <p:nvPr/>
          </p:nvSpPr>
          <p:spPr>
            <a:xfrm>
              <a:off x="3307325" y="3244250"/>
              <a:ext cx="15975" cy="22475"/>
            </a:xfrm>
            <a:custGeom>
              <a:avLst/>
              <a:gdLst/>
              <a:ahLst/>
              <a:cxnLst/>
              <a:rect l="l" t="t" r="r" b="b"/>
              <a:pathLst>
                <a:path w="639" h="899" extrusionOk="0">
                  <a:moveTo>
                    <a:pt x="487" y="1"/>
                  </a:moveTo>
                  <a:cubicBezTo>
                    <a:pt x="365" y="122"/>
                    <a:pt x="213" y="274"/>
                    <a:pt x="61" y="396"/>
                  </a:cubicBezTo>
                  <a:cubicBezTo>
                    <a:pt x="0" y="487"/>
                    <a:pt x="0" y="609"/>
                    <a:pt x="61" y="700"/>
                  </a:cubicBezTo>
                  <a:cubicBezTo>
                    <a:pt x="160" y="799"/>
                    <a:pt x="239" y="898"/>
                    <a:pt x="364" y="898"/>
                  </a:cubicBezTo>
                  <a:cubicBezTo>
                    <a:pt x="392" y="898"/>
                    <a:pt x="423" y="893"/>
                    <a:pt x="456" y="882"/>
                  </a:cubicBezTo>
                  <a:cubicBezTo>
                    <a:pt x="547" y="852"/>
                    <a:pt x="639" y="761"/>
                    <a:pt x="639" y="639"/>
                  </a:cubicBezTo>
                  <a:cubicBezTo>
                    <a:pt x="639" y="487"/>
                    <a:pt x="547" y="305"/>
                    <a:pt x="639" y="122"/>
                  </a:cubicBezTo>
                  <a:cubicBezTo>
                    <a:pt x="578" y="92"/>
                    <a:pt x="547" y="3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8" name="Google Shape;38638;p45"/>
            <p:cNvSpPr/>
            <p:nvPr/>
          </p:nvSpPr>
          <p:spPr>
            <a:xfrm>
              <a:off x="2711575" y="3369650"/>
              <a:ext cx="15200" cy="19000"/>
            </a:xfrm>
            <a:custGeom>
              <a:avLst/>
              <a:gdLst/>
              <a:ahLst/>
              <a:cxnLst/>
              <a:rect l="l" t="t" r="r" b="b"/>
              <a:pathLst>
                <a:path w="608" h="760" extrusionOk="0">
                  <a:moveTo>
                    <a:pt x="304" y="0"/>
                  </a:moveTo>
                  <a:cubicBezTo>
                    <a:pt x="61" y="0"/>
                    <a:pt x="0" y="182"/>
                    <a:pt x="30" y="365"/>
                  </a:cubicBezTo>
                  <a:cubicBezTo>
                    <a:pt x="30" y="547"/>
                    <a:pt x="91" y="760"/>
                    <a:pt x="334" y="760"/>
                  </a:cubicBezTo>
                  <a:cubicBezTo>
                    <a:pt x="547" y="760"/>
                    <a:pt x="608" y="578"/>
                    <a:pt x="608" y="365"/>
                  </a:cubicBezTo>
                  <a:cubicBezTo>
                    <a:pt x="608" y="182"/>
                    <a:pt x="547" y="0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9" name="Google Shape;38639;p45"/>
            <p:cNvSpPr/>
            <p:nvPr/>
          </p:nvSpPr>
          <p:spPr>
            <a:xfrm>
              <a:off x="3018550" y="3434850"/>
              <a:ext cx="20025" cy="16400"/>
            </a:xfrm>
            <a:custGeom>
              <a:avLst/>
              <a:gdLst/>
              <a:ahLst/>
              <a:cxnLst/>
              <a:rect l="l" t="t" r="r" b="b"/>
              <a:pathLst>
                <a:path w="801" h="656" extrusionOk="0">
                  <a:moveTo>
                    <a:pt x="339" y="1"/>
                  </a:moveTo>
                  <a:cubicBezTo>
                    <a:pt x="266" y="1"/>
                    <a:pt x="191" y="29"/>
                    <a:pt x="122" y="97"/>
                  </a:cubicBezTo>
                  <a:cubicBezTo>
                    <a:pt x="1" y="189"/>
                    <a:pt x="1" y="371"/>
                    <a:pt x="1" y="523"/>
                  </a:cubicBezTo>
                  <a:cubicBezTo>
                    <a:pt x="1" y="553"/>
                    <a:pt x="1" y="584"/>
                    <a:pt x="31" y="644"/>
                  </a:cubicBezTo>
                  <a:cubicBezTo>
                    <a:pt x="69" y="652"/>
                    <a:pt x="109" y="656"/>
                    <a:pt x="150" y="656"/>
                  </a:cubicBezTo>
                  <a:cubicBezTo>
                    <a:pt x="273" y="656"/>
                    <a:pt x="404" y="622"/>
                    <a:pt x="518" y="553"/>
                  </a:cubicBezTo>
                  <a:cubicBezTo>
                    <a:pt x="801" y="341"/>
                    <a:pt x="590" y="1"/>
                    <a:pt x="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0" name="Google Shape;38640;p45"/>
            <p:cNvSpPr/>
            <p:nvPr/>
          </p:nvSpPr>
          <p:spPr>
            <a:xfrm>
              <a:off x="2839225" y="3464625"/>
              <a:ext cx="20550" cy="18050"/>
            </a:xfrm>
            <a:custGeom>
              <a:avLst/>
              <a:gdLst/>
              <a:ahLst/>
              <a:cxnLst/>
              <a:rect l="l" t="t" r="r" b="b"/>
              <a:pathLst>
                <a:path w="822" h="722" extrusionOk="0">
                  <a:moveTo>
                    <a:pt x="274" y="1"/>
                  </a:moveTo>
                  <a:cubicBezTo>
                    <a:pt x="183" y="92"/>
                    <a:pt x="61" y="61"/>
                    <a:pt x="0" y="153"/>
                  </a:cubicBezTo>
                  <a:lnTo>
                    <a:pt x="0" y="274"/>
                  </a:lnTo>
                  <a:cubicBezTo>
                    <a:pt x="187" y="381"/>
                    <a:pt x="257" y="721"/>
                    <a:pt x="538" y="721"/>
                  </a:cubicBezTo>
                  <a:cubicBezTo>
                    <a:pt x="577" y="721"/>
                    <a:pt x="621" y="715"/>
                    <a:pt x="669" y="700"/>
                  </a:cubicBezTo>
                  <a:cubicBezTo>
                    <a:pt x="821" y="457"/>
                    <a:pt x="760" y="153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1" name="Google Shape;38641;p45"/>
            <p:cNvSpPr/>
            <p:nvPr/>
          </p:nvSpPr>
          <p:spPr>
            <a:xfrm>
              <a:off x="3621925" y="2997100"/>
              <a:ext cx="19000" cy="17225"/>
            </a:xfrm>
            <a:custGeom>
              <a:avLst/>
              <a:gdLst/>
              <a:ahLst/>
              <a:cxnLst/>
              <a:rect l="l" t="t" r="r" b="b"/>
              <a:pathLst>
                <a:path w="760" h="689" extrusionOk="0">
                  <a:moveTo>
                    <a:pt x="297" y="1"/>
                  </a:moveTo>
                  <a:cubicBezTo>
                    <a:pt x="123" y="1"/>
                    <a:pt x="24" y="164"/>
                    <a:pt x="0" y="403"/>
                  </a:cubicBezTo>
                  <a:cubicBezTo>
                    <a:pt x="131" y="535"/>
                    <a:pt x="263" y="689"/>
                    <a:pt x="453" y="689"/>
                  </a:cubicBezTo>
                  <a:cubicBezTo>
                    <a:pt x="483" y="689"/>
                    <a:pt x="514" y="685"/>
                    <a:pt x="547" y="677"/>
                  </a:cubicBezTo>
                  <a:cubicBezTo>
                    <a:pt x="760" y="434"/>
                    <a:pt x="760" y="160"/>
                    <a:pt x="456" y="39"/>
                  </a:cubicBezTo>
                  <a:cubicBezTo>
                    <a:pt x="398" y="13"/>
                    <a:pt x="345" y="1"/>
                    <a:pt x="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2" name="Google Shape;38642;p45"/>
            <p:cNvSpPr/>
            <p:nvPr/>
          </p:nvSpPr>
          <p:spPr>
            <a:xfrm>
              <a:off x="3058825" y="3007925"/>
              <a:ext cx="17500" cy="16000"/>
            </a:xfrm>
            <a:custGeom>
              <a:avLst/>
              <a:gdLst/>
              <a:ahLst/>
              <a:cxnLst/>
              <a:rect l="l" t="t" r="r" b="b"/>
              <a:pathLst>
                <a:path w="700" h="640" extrusionOk="0">
                  <a:moveTo>
                    <a:pt x="396" y="1"/>
                  </a:moveTo>
                  <a:cubicBezTo>
                    <a:pt x="122" y="1"/>
                    <a:pt x="1" y="153"/>
                    <a:pt x="1" y="366"/>
                  </a:cubicBezTo>
                  <a:lnTo>
                    <a:pt x="1" y="518"/>
                  </a:lnTo>
                  <a:lnTo>
                    <a:pt x="153" y="639"/>
                  </a:lnTo>
                  <a:lnTo>
                    <a:pt x="305" y="639"/>
                  </a:lnTo>
                  <a:cubicBezTo>
                    <a:pt x="548" y="639"/>
                    <a:pt x="700" y="548"/>
                    <a:pt x="700" y="305"/>
                  </a:cubicBezTo>
                  <a:cubicBezTo>
                    <a:pt x="700" y="122"/>
                    <a:pt x="54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3" name="Google Shape;38643;p45"/>
            <p:cNvSpPr/>
            <p:nvPr/>
          </p:nvSpPr>
          <p:spPr>
            <a:xfrm>
              <a:off x="3137100" y="3346025"/>
              <a:ext cx="24350" cy="20400"/>
            </a:xfrm>
            <a:custGeom>
              <a:avLst/>
              <a:gdLst/>
              <a:ahLst/>
              <a:cxnLst/>
              <a:rect l="l" t="t" r="r" b="b"/>
              <a:pathLst>
                <a:path w="974" h="816" extrusionOk="0">
                  <a:moveTo>
                    <a:pt x="297" y="0"/>
                  </a:moveTo>
                  <a:cubicBezTo>
                    <a:pt x="190" y="0"/>
                    <a:pt x="87" y="16"/>
                    <a:pt x="1" y="124"/>
                  </a:cubicBezTo>
                  <a:cubicBezTo>
                    <a:pt x="244" y="276"/>
                    <a:pt x="396" y="520"/>
                    <a:pt x="396" y="793"/>
                  </a:cubicBezTo>
                  <a:cubicBezTo>
                    <a:pt x="474" y="803"/>
                    <a:pt x="558" y="816"/>
                    <a:pt x="636" y="816"/>
                  </a:cubicBezTo>
                  <a:cubicBezTo>
                    <a:pt x="802" y="816"/>
                    <a:pt x="943" y="758"/>
                    <a:pt x="943" y="489"/>
                  </a:cubicBezTo>
                  <a:cubicBezTo>
                    <a:pt x="973" y="216"/>
                    <a:pt x="821" y="33"/>
                    <a:pt x="426" y="3"/>
                  </a:cubicBezTo>
                  <a:cubicBezTo>
                    <a:pt x="383" y="3"/>
                    <a:pt x="33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4" name="Google Shape;38644;p45"/>
            <p:cNvSpPr/>
            <p:nvPr/>
          </p:nvSpPr>
          <p:spPr>
            <a:xfrm>
              <a:off x="3158375" y="3264575"/>
              <a:ext cx="19775" cy="15250"/>
            </a:xfrm>
            <a:custGeom>
              <a:avLst/>
              <a:gdLst/>
              <a:ahLst/>
              <a:cxnLst/>
              <a:rect l="l" t="t" r="r" b="b"/>
              <a:pathLst>
                <a:path w="791" h="610" extrusionOk="0">
                  <a:moveTo>
                    <a:pt x="388" y="1"/>
                  </a:moveTo>
                  <a:cubicBezTo>
                    <a:pt x="359" y="1"/>
                    <a:pt x="332" y="3"/>
                    <a:pt x="305" y="9"/>
                  </a:cubicBezTo>
                  <a:cubicBezTo>
                    <a:pt x="153" y="39"/>
                    <a:pt x="31" y="100"/>
                    <a:pt x="1" y="252"/>
                  </a:cubicBezTo>
                  <a:cubicBezTo>
                    <a:pt x="1" y="373"/>
                    <a:pt x="92" y="464"/>
                    <a:pt x="213" y="556"/>
                  </a:cubicBezTo>
                  <a:cubicBezTo>
                    <a:pt x="290" y="590"/>
                    <a:pt x="353" y="610"/>
                    <a:pt x="407" y="610"/>
                  </a:cubicBezTo>
                  <a:cubicBezTo>
                    <a:pt x="545" y="610"/>
                    <a:pt x="629" y="480"/>
                    <a:pt x="761" y="130"/>
                  </a:cubicBezTo>
                  <a:lnTo>
                    <a:pt x="791" y="130"/>
                  </a:lnTo>
                  <a:cubicBezTo>
                    <a:pt x="666" y="55"/>
                    <a:pt x="520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5" name="Google Shape;38645;p45"/>
            <p:cNvSpPr/>
            <p:nvPr/>
          </p:nvSpPr>
          <p:spPr>
            <a:xfrm>
              <a:off x="3131775" y="3349125"/>
              <a:ext cx="20550" cy="16750"/>
            </a:xfrm>
            <a:custGeom>
              <a:avLst/>
              <a:gdLst/>
              <a:ahLst/>
              <a:cxnLst/>
              <a:rect l="l" t="t" r="r" b="b"/>
              <a:pathLst>
                <a:path w="822" h="670" extrusionOk="0">
                  <a:moveTo>
                    <a:pt x="214" y="0"/>
                  </a:moveTo>
                  <a:cubicBezTo>
                    <a:pt x="153" y="61"/>
                    <a:pt x="122" y="92"/>
                    <a:pt x="62" y="122"/>
                  </a:cubicBezTo>
                  <a:cubicBezTo>
                    <a:pt x="1" y="274"/>
                    <a:pt x="1" y="426"/>
                    <a:pt x="62" y="548"/>
                  </a:cubicBezTo>
                  <a:cubicBezTo>
                    <a:pt x="122" y="578"/>
                    <a:pt x="183" y="639"/>
                    <a:pt x="214" y="669"/>
                  </a:cubicBezTo>
                  <a:lnTo>
                    <a:pt x="609" y="669"/>
                  </a:lnTo>
                  <a:cubicBezTo>
                    <a:pt x="822" y="92"/>
                    <a:pt x="822" y="61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6" name="Google Shape;38646;p45"/>
            <p:cNvSpPr/>
            <p:nvPr/>
          </p:nvSpPr>
          <p:spPr>
            <a:xfrm>
              <a:off x="3321750" y="3220575"/>
              <a:ext cx="18225" cy="16175"/>
            </a:xfrm>
            <a:custGeom>
              <a:avLst/>
              <a:gdLst/>
              <a:ahLst/>
              <a:cxnLst/>
              <a:rect l="l" t="t" r="r" b="b"/>
              <a:pathLst>
                <a:path w="729" h="647" extrusionOk="0">
                  <a:moveTo>
                    <a:pt x="340" y="1"/>
                  </a:moveTo>
                  <a:cubicBezTo>
                    <a:pt x="178" y="1"/>
                    <a:pt x="31" y="118"/>
                    <a:pt x="31" y="310"/>
                  </a:cubicBezTo>
                  <a:cubicBezTo>
                    <a:pt x="1" y="492"/>
                    <a:pt x="153" y="583"/>
                    <a:pt x="305" y="644"/>
                  </a:cubicBezTo>
                  <a:cubicBezTo>
                    <a:pt x="315" y="646"/>
                    <a:pt x="325" y="647"/>
                    <a:pt x="336" y="647"/>
                  </a:cubicBezTo>
                  <a:cubicBezTo>
                    <a:pt x="491" y="647"/>
                    <a:pt x="728" y="450"/>
                    <a:pt x="700" y="279"/>
                  </a:cubicBezTo>
                  <a:cubicBezTo>
                    <a:pt x="700" y="97"/>
                    <a:pt x="548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7" name="Google Shape;38647;p45"/>
            <p:cNvSpPr/>
            <p:nvPr/>
          </p:nvSpPr>
          <p:spPr>
            <a:xfrm>
              <a:off x="3716900" y="2967650"/>
              <a:ext cx="18275" cy="15700"/>
            </a:xfrm>
            <a:custGeom>
              <a:avLst/>
              <a:gdLst/>
              <a:ahLst/>
              <a:cxnLst/>
              <a:rect l="l" t="t" r="r" b="b"/>
              <a:pathLst>
                <a:path w="731" h="628" extrusionOk="0">
                  <a:moveTo>
                    <a:pt x="426" y="1"/>
                  </a:moveTo>
                  <a:cubicBezTo>
                    <a:pt x="244" y="1"/>
                    <a:pt x="61" y="122"/>
                    <a:pt x="61" y="305"/>
                  </a:cubicBezTo>
                  <a:cubicBezTo>
                    <a:pt x="1" y="487"/>
                    <a:pt x="92" y="578"/>
                    <a:pt x="304" y="609"/>
                  </a:cubicBezTo>
                  <a:cubicBezTo>
                    <a:pt x="347" y="621"/>
                    <a:pt x="386" y="627"/>
                    <a:pt x="422" y="627"/>
                  </a:cubicBezTo>
                  <a:cubicBezTo>
                    <a:pt x="565" y="627"/>
                    <a:pt x="657" y="530"/>
                    <a:pt x="730" y="335"/>
                  </a:cubicBezTo>
                  <a:cubicBezTo>
                    <a:pt x="730" y="153"/>
                    <a:pt x="608" y="3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8" name="Google Shape;38648;p45"/>
            <p:cNvSpPr/>
            <p:nvPr/>
          </p:nvSpPr>
          <p:spPr>
            <a:xfrm>
              <a:off x="3381800" y="3091900"/>
              <a:ext cx="19775" cy="13450"/>
            </a:xfrm>
            <a:custGeom>
              <a:avLst/>
              <a:gdLst/>
              <a:ahLst/>
              <a:cxnLst/>
              <a:rect l="l" t="t" r="r" b="b"/>
              <a:pathLst>
                <a:path w="791" h="538" extrusionOk="0">
                  <a:moveTo>
                    <a:pt x="432" y="0"/>
                  </a:moveTo>
                  <a:cubicBezTo>
                    <a:pt x="399" y="0"/>
                    <a:pt x="366" y="5"/>
                    <a:pt x="334" y="16"/>
                  </a:cubicBezTo>
                  <a:cubicBezTo>
                    <a:pt x="152" y="46"/>
                    <a:pt x="0" y="137"/>
                    <a:pt x="61" y="320"/>
                  </a:cubicBezTo>
                  <a:cubicBezTo>
                    <a:pt x="122" y="532"/>
                    <a:pt x="334" y="532"/>
                    <a:pt x="547" y="532"/>
                  </a:cubicBezTo>
                  <a:cubicBezTo>
                    <a:pt x="560" y="536"/>
                    <a:pt x="573" y="537"/>
                    <a:pt x="585" y="537"/>
                  </a:cubicBezTo>
                  <a:cubicBezTo>
                    <a:pt x="693" y="537"/>
                    <a:pt x="790" y="425"/>
                    <a:pt x="790" y="289"/>
                  </a:cubicBezTo>
                  <a:cubicBezTo>
                    <a:pt x="740" y="114"/>
                    <a:pt x="586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9" name="Google Shape;38649;p45"/>
            <p:cNvSpPr/>
            <p:nvPr/>
          </p:nvSpPr>
          <p:spPr>
            <a:xfrm>
              <a:off x="3598350" y="2919775"/>
              <a:ext cx="16750" cy="16000"/>
            </a:xfrm>
            <a:custGeom>
              <a:avLst/>
              <a:gdLst/>
              <a:ahLst/>
              <a:cxnLst/>
              <a:rect l="l" t="t" r="r" b="b"/>
              <a:pathLst>
                <a:path w="670" h="640" extrusionOk="0">
                  <a:moveTo>
                    <a:pt x="335" y="1"/>
                  </a:moveTo>
                  <a:cubicBezTo>
                    <a:pt x="122" y="31"/>
                    <a:pt x="1" y="123"/>
                    <a:pt x="1" y="335"/>
                  </a:cubicBezTo>
                  <a:cubicBezTo>
                    <a:pt x="1" y="518"/>
                    <a:pt x="153" y="639"/>
                    <a:pt x="335" y="639"/>
                  </a:cubicBezTo>
                  <a:cubicBezTo>
                    <a:pt x="518" y="639"/>
                    <a:pt x="670" y="487"/>
                    <a:pt x="639" y="275"/>
                  </a:cubicBezTo>
                  <a:cubicBezTo>
                    <a:pt x="639" y="123"/>
                    <a:pt x="487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0" name="Google Shape;38650;p45"/>
            <p:cNvSpPr/>
            <p:nvPr/>
          </p:nvSpPr>
          <p:spPr>
            <a:xfrm>
              <a:off x="3669800" y="2934500"/>
              <a:ext cx="15975" cy="18800"/>
            </a:xfrm>
            <a:custGeom>
              <a:avLst/>
              <a:gdLst/>
              <a:ahLst/>
              <a:cxnLst/>
              <a:rect l="l" t="t" r="r" b="b"/>
              <a:pathLst>
                <a:path w="639" h="752" extrusionOk="0">
                  <a:moveTo>
                    <a:pt x="428" y="1"/>
                  </a:moveTo>
                  <a:cubicBezTo>
                    <a:pt x="350" y="1"/>
                    <a:pt x="249" y="28"/>
                    <a:pt x="122" y="81"/>
                  </a:cubicBezTo>
                  <a:cubicBezTo>
                    <a:pt x="0" y="233"/>
                    <a:pt x="0" y="445"/>
                    <a:pt x="91" y="628"/>
                  </a:cubicBezTo>
                  <a:cubicBezTo>
                    <a:pt x="178" y="736"/>
                    <a:pt x="280" y="752"/>
                    <a:pt x="387" y="752"/>
                  </a:cubicBezTo>
                  <a:cubicBezTo>
                    <a:pt x="430" y="752"/>
                    <a:pt x="473" y="749"/>
                    <a:pt x="517" y="749"/>
                  </a:cubicBezTo>
                  <a:cubicBezTo>
                    <a:pt x="578" y="597"/>
                    <a:pt x="608" y="445"/>
                    <a:pt x="638" y="293"/>
                  </a:cubicBezTo>
                  <a:cubicBezTo>
                    <a:pt x="638" y="95"/>
                    <a:pt x="574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1" name="Google Shape;38651;p45"/>
            <p:cNvSpPr/>
            <p:nvPr/>
          </p:nvSpPr>
          <p:spPr>
            <a:xfrm>
              <a:off x="3448650" y="3318925"/>
              <a:ext cx="22075" cy="16575"/>
            </a:xfrm>
            <a:custGeom>
              <a:avLst/>
              <a:gdLst/>
              <a:ahLst/>
              <a:cxnLst/>
              <a:rect l="l" t="t" r="r" b="b"/>
              <a:pathLst>
                <a:path w="883" h="663" extrusionOk="0">
                  <a:moveTo>
                    <a:pt x="487" y="0"/>
                  </a:moveTo>
                  <a:cubicBezTo>
                    <a:pt x="464" y="0"/>
                    <a:pt x="442" y="8"/>
                    <a:pt x="426" y="23"/>
                  </a:cubicBezTo>
                  <a:cubicBezTo>
                    <a:pt x="153" y="23"/>
                    <a:pt x="1" y="145"/>
                    <a:pt x="153" y="449"/>
                  </a:cubicBezTo>
                  <a:cubicBezTo>
                    <a:pt x="222" y="564"/>
                    <a:pt x="345" y="662"/>
                    <a:pt x="466" y="662"/>
                  </a:cubicBezTo>
                  <a:cubicBezTo>
                    <a:pt x="504" y="662"/>
                    <a:pt x="542" y="653"/>
                    <a:pt x="578" y="631"/>
                  </a:cubicBezTo>
                  <a:cubicBezTo>
                    <a:pt x="730" y="540"/>
                    <a:pt x="882" y="357"/>
                    <a:pt x="700" y="145"/>
                  </a:cubicBezTo>
                  <a:cubicBezTo>
                    <a:pt x="639" y="84"/>
                    <a:pt x="609" y="53"/>
                    <a:pt x="548" y="23"/>
                  </a:cubicBezTo>
                  <a:cubicBezTo>
                    <a:pt x="533" y="8"/>
                    <a:pt x="510" y="0"/>
                    <a:pt x="4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2" name="Google Shape;38652;p45"/>
            <p:cNvSpPr/>
            <p:nvPr/>
          </p:nvSpPr>
          <p:spPr>
            <a:xfrm>
              <a:off x="3590750" y="2849125"/>
              <a:ext cx="17500" cy="15975"/>
            </a:xfrm>
            <a:custGeom>
              <a:avLst/>
              <a:gdLst/>
              <a:ahLst/>
              <a:cxnLst/>
              <a:rect l="l" t="t" r="r" b="b"/>
              <a:pathLst>
                <a:path w="700" h="639" extrusionOk="0">
                  <a:moveTo>
                    <a:pt x="305" y="0"/>
                  </a:moveTo>
                  <a:cubicBezTo>
                    <a:pt x="92" y="0"/>
                    <a:pt x="31" y="152"/>
                    <a:pt x="31" y="365"/>
                  </a:cubicBezTo>
                  <a:cubicBezTo>
                    <a:pt x="1" y="517"/>
                    <a:pt x="153" y="638"/>
                    <a:pt x="335" y="638"/>
                  </a:cubicBezTo>
                  <a:cubicBezTo>
                    <a:pt x="518" y="638"/>
                    <a:pt x="670" y="486"/>
                    <a:pt x="670" y="304"/>
                  </a:cubicBezTo>
                  <a:cubicBezTo>
                    <a:pt x="700" y="91"/>
                    <a:pt x="518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3" name="Google Shape;38653;p45"/>
            <p:cNvSpPr/>
            <p:nvPr/>
          </p:nvSpPr>
          <p:spPr>
            <a:xfrm>
              <a:off x="3682700" y="2951875"/>
              <a:ext cx="16750" cy="16725"/>
            </a:xfrm>
            <a:custGeom>
              <a:avLst/>
              <a:gdLst/>
              <a:ahLst/>
              <a:cxnLst/>
              <a:rect l="l" t="t" r="r" b="b"/>
              <a:pathLst>
                <a:path w="670" h="669" extrusionOk="0">
                  <a:moveTo>
                    <a:pt x="305" y="0"/>
                  </a:moveTo>
                  <a:cubicBezTo>
                    <a:pt x="203" y="0"/>
                    <a:pt x="102" y="54"/>
                    <a:pt x="1" y="54"/>
                  </a:cubicBezTo>
                  <a:lnTo>
                    <a:pt x="31" y="85"/>
                  </a:lnTo>
                  <a:cubicBezTo>
                    <a:pt x="1" y="206"/>
                    <a:pt x="1" y="328"/>
                    <a:pt x="31" y="449"/>
                  </a:cubicBezTo>
                  <a:cubicBezTo>
                    <a:pt x="58" y="582"/>
                    <a:pt x="153" y="668"/>
                    <a:pt x="278" y="668"/>
                  </a:cubicBezTo>
                  <a:cubicBezTo>
                    <a:pt x="296" y="668"/>
                    <a:pt x="315" y="666"/>
                    <a:pt x="335" y="662"/>
                  </a:cubicBezTo>
                  <a:cubicBezTo>
                    <a:pt x="487" y="662"/>
                    <a:pt x="609" y="541"/>
                    <a:pt x="639" y="358"/>
                  </a:cubicBezTo>
                  <a:cubicBezTo>
                    <a:pt x="669" y="206"/>
                    <a:pt x="609" y="176"/>
                    <a:pt x="457" y="54"/>
                  </a:cubicBezTo>
                  <a:cubicBezTo>
                    <a:pt x="406" y="14"/>
                    <a:pt x="355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4" name="Google Shape;38654;p45"/>
            <p:cNvSpPr/>
            <p:nvPr/>
          </p:nvSpPr>
          <p:spPr>
            <a:xfrm>
              <a:off x="3119625" y="3375725"/>
              <a:ext cx="23575" cy="20850"/>
            </a:xfrm>
            <a:custGeom>
              <a:avLst/>
              <a:gdLst/>
              <a:ahLst/>
              <a:cxnLst/>
              <a:rect l="l" t="t" r="r" b="b"/>
              <a:pathLst>
                <a:path w="943" h="834" extrusionOk="0">
                  <a:moveTo>
                    <a:pt x="304" y="0"/>
                  </a:moveTo>
                  <a:lnTo>
                    <a:pt x="304" y="0"/>
                  </a:lnTo>
                  <a:cubicBezTo>
                    <a:pt x="335" y="365"/>
                    <a:pt x="1" y="608"/>
                    <a:pt x="396" y="791"/>
                  </a:cubicBezTo>
                  <a:cubicBezTo>
                    <a:pt x="444" y="820"/>
                    <a:pt x="496" y="833"/>
                    <a:pt x="545" y="833"/>
                  </a:cubicBezTo>
                  <a:cubicBezTo>
                    <a:pt x="649" y="833"/>
                    <a:pt x="740" y="772"/>
                    <a:pt x="760" y="669"/>
                  </a:cubicBezTo>
                  <a:cubicBezTo>
                    <a:pt x="943" y="243"/>
                    <a:pt x="517" y="274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5" name="Google Shape;38655;p45"/>
            <p:cNvSpPr/>
            <p:nvPr/>
          </p:nvSpPr>
          <p:spPr>
            <a:xfrm>
              <a:off x="3733625" y="3020850"/>
              <a:ext cx="12925" cy="25300"/>
            </a:xfrm>
            <a:custGeom>
              <a:avLst/>
              <a:gdLst/>
              <a:ahLst/>
              <a:cxnLst/>
              <a:rect l="l" t="t" r="r" b="b"/>
              <a:pathLst>
                <a:path w="517" h="1012" extrusionOk="0">
                  <a:moveTo>
                    <a:pt x="122" y="1"/>
                  </a:moveTo>
                  <a:cubicBezTo>
                    <a:pt x="183" y="274"/>
                    <a:pt x="61" y="517"/>
                    <a:pt x="31" y="791"/>
                  </a:cubicBezTo>
                  <a:cubicBezTo>
                    <a:pt x="0" y="882"/>
                    <a:pt x="61" y="973"/>
                    <a:pt x="152" y="1004"/>
                  </a:cubicBezTo>
                  <a:cubicBezTo>
                    <a:pt x="168" y="1009"/>
                    <a:pt x="185" y="1012"/>
                    <a:pt x="200" y="1012"/>
                  </a:cubicBezTo>
                  <a:cubicBezTo>
                    <a:pt x="274" y="1012"/>
                    <a:pt x="340" y="957"/>
                    <a:pt x="365" y="882"/>
                  </a:cubicBezTo>
                  <a:cubicBezTo>
                    <a:pt x="517" y="608"/>
                    <a:pt x="517" y="305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6" name="Google Shape;38656;p45"/>
            <p:cNvSpPr/>
            <p:nvPr/>
          </p:nvSpPr>
          <p:spPr>
            <a:xfrm>
              <a:off x="3160650" y="3061475"/>
              <a:ext cx="17500" cy="17600"/>
            </a:xfrm>
            <a:custGeom>
              <a:avLst/>
              <a:gdLst/>
              <a:ahLst/>
              <a:cxnLst/>
              <a:rect l="l" t="t" r="r" b="b"/>
              <a:pathLst>
                <a:path w="700" h="704" extrusionOk="0">
                  <a:moveTo>
                    <a:pt x="387" y="0"/>
                  </a:moveTo>
                  <a:cubicBezTo>
                    <a:pt x="296" y="0"/>
                    <a:pt x="184" y="91"/>
                    <a:pt x="1" y="260"/>
                  </a:cubicBezTo>
                  <a:cubicBezTo>
                    <a:pt x="159" y="470"/>
                    <a:pt x="271" y="704"/>
                    <a:pt x="554" y="704"/>
                  </a:cubicBezTo>
                  <a:cubicBezTo>
                    <a:pt x="598" y="704"/>
                    <a:pt x="647" y="698"/>
                    <a:pt x="700" y="686"/>
                  </a:cubicBezTo>
                  <a:lnTo>
                    <a:pt x="700" y="382"/>
                  </a:lnTo>
                  <a:cubicBezTo>
                    <a:pt x="570" y="121"/>
                    <a:pt x="492" y="0"/>
                    <a:pt x="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7" name="Google Shape;38657;p45"/>
            <p:cNvSpPr/>
            <p:nvPr/>
          </p:nvSpPr>
          <p:spPr>
            <a:xfrm>
              <a:off x="3528450" y="3051250"/>
              <a:ext cx="17500" cy="26925"/>
            </a:xfrm>
            <a:custGeom>
              <a:avLst/>
              <a:gdLst/>
              <a:ahLst/>
              <a:cxnLst/>
              <a:rect l="l" t="t" r="r" b="b"/>
              <a:pathLst>
                <a:path w="700" h="1077" extrusionOk="0">
                  <a:moveTo>
                    <a:pt x="213" y="0"/>
                  </a:moveTo>
                  <a:cubicBezTo>
                    <a:pt x="61" y="152"/>
                    <a:pt x="0" y="365"/>
                    <a:pt x="92" y="547"/>
                  </a:cubicBezTo>
                  <a:cubicBezTo>
                    <a:pt x="183" y="608"/>
                    <a:pt x="122" y="699"/>
                    <a:pt x="152" y="791"/>
                  </a:cubicBezTo>
                  <a:cubicBezTo>
                    <a:pt x="179" y="922"/>
                    <a:pt x="205" y="1076"/>
                    <a:pt x="369" y="1076"/>
                  </a:cubicBezTo>
                  <a:cubicBezTo>
                    <a:pt x="394" y="1076"/>
                    <a:pt x="423" y="1072"/>
                    <a:pt x="456" y="1064"/>
                  </a:cubicBezTo>
                  <a:cubicBezTo>
                    <a:pt x="700" y="1003"/>
                    <a:pt x="669" y="791"/>
                    <a:pt x="578" y="608"/>
                  </a:cubicBezTo>
                  <a:cubicBezTo>
                    <a:pt x="456" y="396"/>
                    <a:pt x="335" y="213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8" name="Google Shape;38658;p45"/>
            <p:cNvSpPr/>
            <p:nvPr/>
          </p:nvSpPr>
          <p:spPr>
            <a:xfrm>
              <a:off x="3764775" y="2968225"/>
              <a:ext cx="19775" cy="15325"/>
            </a:xfrm>
            <a:custGeom>
              <a:avLst/>
              <a:gdLst/>
              <a:ahLst/>
              <a:cxnLst/>
              <a:rect l="l" t="t" r="r" b="b"/>
              <a:pathLst>
                <a:path w="791" h="613" extrusionOk="0">
                  <a:moveTo>
                    <a:pt x="137" y="1"/>
                  </a:moveTo>
                  <a:cubicBezTo>
                    <a:pt x="84" y="1"/>
                    <a:pt x="31" y="23"/>
                    <a:pt x="0" y="69"/>
                  </a:cubicBezTo>
                  <a:cubicBezTo>
                    <a:pt x="31" y="130"/>
                    <a:pt x="92" y="221"/>
                    <a:pt x="122" y="312"/>
                  </a:cubicBezTo>
                  <a:cubicBezTo>
                    <a:pt x="171" y="482"/>
                    <a:pt x="335" y="613"/>
                    <a:pt x="507" y="613"/>
                  </a:cubicBezTo>
                  <a:cubicBezTo>
                    <a:pt x="551" y="613"/>
                    <a:pt x="596" y="604"/>
                    <a:pt x="639" y="586"/>
                  </a:cubicBezTo>
                  <a:cubicBezTo>
                    <a:pt x="730" y="555"/>
                    <a:pt x="791" y="464"/>
                    <a:pt x="791" y="373"/>
                  </a:cubicBezTo>
                  <a:cubicBezTo>
                    <a:pt x="730" y="99"/>
                    <a:pt x="517" y="69"/>
                    <a:pt x="274" y="69"/>
                  </a:cubicBezTo>
                  <a:cubicBezTo>
                    <a:pt x="244" y="23"/>
                    <a:pt x="190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9" name="Google Shape;38659;p45"/>
            <p:cNvSpPr/>
            <p:nvPr/>
          </p:nvSpPr>
          <p:spPr>
            <a:xfrm>
              <a:off x="3874950" y="3212350"/>
              <a:ext cx="16750" cy="15225"/>
            </a:xfrm>
            <a:custGeom>
              <a:avLst/>
              <a:gdLst/>
              <a:ahLst/>
              <a:cxnLst/>
              <a:rect l="l" t="t" r="r" b="b"/>
              <a:pathLst>
                <a:path w="670" h="609" extrusionOk="0">
                  <a:moveTo>
                    <a:pt x="335" y="0"/>
                  </a:moveTo>
                  <a:cubicBezTo>
                    <a:pt x="153" y="31"/>
                    <a:pt x="1" y="213"/>
                    <a:pt x="62" y="395"/>
                  </a:cubicBezTo>
                  <a:cubicBezTo>
                    <a:pt x="92" y="578"/>
                    <a:pt x="183" y="608"/>
                    <a:pt x="366" y="608"/>
                  </a:cubicBezTo>
                  <a:cubicBezTo>
                    <a:pt x="518" y="608"/>
                    <a:pt x="670" y="517"/>
                    <a:pt x="670" y="335"/>
                  </a:cubicBezTo>
                  <a:cubicBezTo>
                    <a:pt x="670" y="152"/>
                    <a:pt x="51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0" name="Google Shape;38660;p45"/>
            <p:cNvSpPr/>
            <p:nvPr/>
          </p:nvSpPr>
          <p:spPr>
            <a:xfrm>
              <a:off x="3510200" y="2987300"/>
              <a:ext cx="16000" cy="13050"/>
            </a:xfrm>
            <a:custGeom>
              <a:avLst/>
              <a:gdLst/>
              <a:ahLst/>
              <a:cxnLst/>
              <a:rect l="l" t="t" r="r" b="b"/>
              <a:pathLst>
                <a:path w="640" h="522" extrusionOk="0">
                  <a:moveTo>
                    <a:pt x="227" y="0"/>
                  </a:moveTo>
                  <a:cubicBezTo>
                    <a:pt x="98" y="0"/>
                    <a:pt x="1" y="109"/>
                    <a:pt x="1" y="218"/>
                  </a:cubicBezTo>
                  <a:cubicBezTo>
                    <a:pt x="1" y="431"/>
                    <a:pt x="92" y="522"/>
                    <a:pt x="305" y="522"/>
                  </a:cubicBezTo>
                  <a:cubicBezTo>
                    <a:pt x="426" y="522"/>
                    <a:pt x="578" y="522"/>
                    <a:pt x="609" y="279"/>
                  </a:cubicBezTo>
                  <a:cubicBezTo>
                    <a:pt x="639" y="66"/>
                    <a:pt x="457" y="5"/>
                    <a:pt x="274" y="5"/>
                  </a:cubicBezTo>
                  <a:cubicBezTo>
                    <a:pt x="258" y="2"/>
                    <a:pt x="24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1" name="Google Shape;38661;p45"/>
            <p:cNvSpPr/>
            <p:nvPr/>
          </p:nvSpPr>
          <p:spPr>
            <a:xfrm>
              <a:off x="3405350" y="2887750"/>
              <a:ext cx="15225" cy="13925"/>
            </a:xfrm>
            <a:custGeom>
              <a:avLst/>
              <a:gdLst/>
              <a:ahLst/>
              <a:cxnLst/>
              <a:rect l="l" t="t" r="r" b="b"/>
              <a:pathLst>
                <a:path w="609" h="557" extrusionOk="0">
                  <a:moveTo>
                    <a:pt x="206" y="1"/>
                  </a:moveTo>
                  <a:cubicBezTo>
                    <a:pt x="98" y="1"/>
                    <a:pt x="0" y="112"/>
                    <a:pt x="0" y="248"/>
                  </a:cubicBezTo>
                  <a:cubicBezTo>
                    <a:pt x="0" y="415"/>
                    <a:pt x="127" y="556"/>
                    <a:pt x="311" y="556"/>
                  </a:cubicBezTo>
                  <a:cubicBezTo>
                    <a:pt x="329" y="556"/>
                    <a:pt x="347" y="555"/>
                    <a:pt x="365" y="552"/>
                  </a:cubicBezTo>
                  <a:cubicBezTo>
                    <a:pt x="487" y="552"/>
                    <a:pt x="608" y="431"/>
                    <a:pt x="608" y="309"/>
                  </a:cubicBezTo>
                  <a:cubicBezTo>
                    <a:pt x="553" y="143"/>
                    <a:pt x="497" y="1"/>
                    <a:pt x="303" y="1"/>
                  </a:cubicBezTo>
                  <a:cubicBezTo>
                    <a:pt x="284" y="1"/>
                    <a:pt x="264" y="3"/>
                    <a:pt x="243" y="5"/>
                  </a:cubicBezTo>
                  <a:cubicBezTo>
                    <a:pt x="231" y="2"/>
                    <a:pt x="218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2" name="Google Shape;38662;p45"/>
            <p:cNvSpPr/>
            <p:nvPr/>
          </p:nvSpPr>
          <p:spPr>
            <a:xfrm>
              <a:off x="3694875" y="3053525"/>
              <a:ext cx="18250" cy="17100"/>
            </a:xfrm>
            <a:custGeom>
              <a:avLst/>
              <a:gdLst/>
              <a:ahLst/>
              <a:cxnLst/>
              <a:rect l="l" t="t" r="r" b="b"/>
              <a:pathLst>
                <a:path w="730" h="684" extrusionOk="0">
                  <a:moveTo>
                    <a:pt x="608" y="1"/>
                  </a:moveTo>
                  <a:cubicBezTo>
                    <a:pt x="395" y="1"/>
                    <a:pt x="213" y="92"/>
                    <a:pt x="122" y="274"/>
                  </a:cubicBezTo>
                  <a:cubicBezTo>
                    <a:pt x="0" y="365"/>
                    <a:pt x="61" y="517"/>
                    <a:pt x="182" y="608"/>
                  </a:cubicBezTo>
                  <a:cubicBezTo>
                    <a:pt x="220" y="659"/>
                    <a:pt x="274" y="683"/>
                    <a:pt x="329" y="683"/>
                  </a:cubicBezTo>
                  <a:cubicBezTo>
                    <a:pt x="405" y="683"/>
                    <a:pt x="481" y="636"/>
                    <a:pt x="517" y="548"/>
                  </a:cubicBezTo>
                  <a:cubicBezTo>
                    <a:pt x="608" y="365"/>
                    <a:pt x="730" y="213"/>
                    <a:pt x="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3" name="Google Shape;38663;p45"/>
            <p:cNvSpPr/>
            <p:nvPr/>
          </p:nvSpPr>
          <p:spPr>
            <a:xfrm>
              <a:off x="2776925" y="3167500"/>
              <a:ext cx="16725" cy="15225"/>
            </a:xfrm>
            <a:custGeom>
              <a:avLst/>
              <a:gdLst/>
              <a:ahLst/>
              <a:cxnLst/>
              <a:rect l="l" t="t" r="r" b="b"/>
              <a:pathLst>
                <a:path w="669" h="609" extrusionOk="0">
                  <a:moveTo>
                    <a:pt x="304" y="1"/>
                  </a:moveTo>
                  <a:cubicBezTo>
                    <a:pt x="152" y="1"/>
                    <a:pt x="61" y="122"/>
                    <a:pt x="61" y="274"/>
                  </a:cubicBezTo>
                  <a:cubicBezTo>
                    <a:pt x="0" y="426"/>
                    <a:pt x="122" y="578"/>
                    <a:pt x="304" y="609"/>
                  </a:cubicBezTo>
                  <a:cubicBezTo>
                    <a:pt x="456" y="609"/>
                    <a:pt x="638" y="518"/>
                    <a:pt x="669" y="366"/>
                  </a:cubicBezTo>
                  <a:cubicBezTo>
                    <a:pt x="669" y="153"/>
                    <a:pt x="486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4" name="Google Shape;38664;p45"/>
            <p:cNvSpPr/>
            <p:nvPr/>
          </p:nvSpPr>
          <p:spPr>
            <a:xfrm>
              <a:off x="2979050" y="3102150"/>
              <a:ext cx="19025" cy="17275"/>
            </a:xfrm>
            <a:custGeom>
              <a:avLst/>
              <a:gdLst/>
              <a:ahLst/>
              <a:cxnLst/>
              <a:rect l="l" t="t" r="r" b="b"/>
              <a:pathLst>
                <a:path w="761" h="691" extrusionOk="0">
                  <a:moveTo>
                    <a:pt x="487" y="1"/>
                  </a:moveTo>
                  <a:cubicBezTo>
                    <a:pt x="183" y="62"/>
                    <a:pt x="0" y="274"/>
                    <a:pt x="122" y="548"/>
                  </a:cubicBezTo>
                  <a:cubicBezTo>
                    <a:pt x="188" y="654"/>
                    <a:pt x="272" y="691"/>
                    <a:pt x="360" y="691"/>
                  </a:cubicBezTo>
                  <a:cubicBezTo>
                    <a:pt x="475" y="691"/>
                    <a:pt x="597" y="630"/>
                    <a:pt x="699" y="578"/>
                  </a:cubicBezTo>
                  <a:lnTo>
                    <a:pt x="760" y="548"/>
                  </a:lnTo>
                  <a:cubicBezTo>
                    <a:pt x="578" y="426"/>
                    <a:pt x="456" y="214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5" name="Google Shape;38665;p45"/>
            <p:cNvSpPr/>
            <p:nvPr/>
          </p:nvSpPr>
          <p:spPr>
            <a:xfrm>
              <a:off x="2642425" y="3203875"/>
              <a:ext cx="14450" cy="13250"/>
            </a:xfrm>
            <a:custGeom>
              <a:avLst/>
              <a:gdLst/>
              <a:ahLst/>
              <a:cxnLst/>
              <a:rect l="l" t="t" r="r" b="b"/>
              <a:pathLst>
                <a:path w="578" h="530" extrusionOk="0">
                  <a:moveTo>
                    <a:pt x="349" y="1"/>
                  </a:moveTo>
                  <a:cubicBezTo>
                    <a:pt x="335" y="1"/>
                    <a:pt x="320" y="2"/>
                    <a:pt x="304" y="5"/>
                  </a:cubicBezTo>
                  <a:cubicBezTo>
                    <a:pt x="122" y="5"/>
                    <a:pt x="0" y="96"/>
                    <a:pt x="0" y="278"/>
                  </a:cubicBezTo>
                  <a:cubicBezTo>
                    <a:pt x="0" y="415"/>
                    <a:pt x="98" y="526"/>
                    <a:pt x="205" y="526"/>
                  </a:cubicBezTo>
                  <a:cubicBezTo>
                    <a:pt x="218" y="526"/>
                    <a:pt x="230" y="525"/>
                    <a:pt x="243" y="522"/>
                  </a:cubicBezTo>
                  <a:cubicBezTo>
                    <a:pt x="273" y="527"/>
                    <a:pt x="302" y="529"/>
                    <a:pt x="329" y="529"/>
                  </a:cubicBezTo>
                  <a:cubicBezTo>
                    <a:pt x="471" y="529"/>
                    <a:pt x="578" y="462"/>
                    <a:pt x="578" y="309"/>
                  </a:cubicBezTo>
                  <a:cubicBezTo>
                    <a:pt x="550" y="142"/>
                    <a:pt x="497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6" name="Google Shape;38666;p45"/>
            <p:cNvSpPr/>
            <p:nvPr/>
          </p:nvSpPr>
          <p:spPr>
            <a:xfrm>
              <a:off x="3666000" y="3159575"/>
              <a:ext cx="15975" cy="13675"/>
            </a:xfrm>
            <a:custGeom>
              <a:avLst/>
              <a:gdLst/>
              <a:ahLst/>
              <a:cxnLst/>
              <a:rect l="l" t="t" r="r" b="b"/>
              <a:pathLst>
                <a:path w="639" h="547" extrusionOk="0">
                  <a:moveTo>
                    <a:pt x="311" y="0"/>
                  </a:moveTo>
                  <a:cubicBezTo>
                    <a:pt x="154" y="0"/>
                    <a:pt x="5" y="137"/>
                    <a:pt x="30" y="318"/>
                  </a:cubicBezTo>
                  <a:cubicBezTo>
                    <a:pt x="0" y="439"/>
                    <a:pt x="91" y="531"/>
                    <a:pt x="213" y="531"/>
                  </a:cubicBezTo>
                  <a:cubicBezTo>
                    <a:pt x="245" y="541"/>
                    <a:pt x="277" y="546"/>
                    <a:pt x="309" y="546"/>
                  </a:cubicBezTo>
                  <a:cubicBezTo>
                    <a:pt x="456" y="546"/>
                    <a:pt x="588" y="438"/>
                    <a:pt x="638" y="288"/>
                  </a:cubicBezTo>
                  <a:cubicBezTo>
                    <a:pt x="638" y="166"/>
                    <a:pt x="547" y="44"/>
                    <a:pt x="395" y="14"/>
                  </a:cubicBezTo>
                  <a:cubicBezTo>
                    <a:pt x="368" y="5"/>
                    <a:pt x="339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7" name="Google Shape;38667;p45"/>
            <p:cNvSpPr/>
            <p:nvPr/>
          </p:nvSpPr>
          <p:spPr>
            <a:xfrm>
              <a:off x="3008675" y="3265525"/>
              <a:ext cx="16000" cy="12950"/>
            </a:xfrm>
            <a:custGeom>
              <a:avLst/>
              <a:gdLst/>
              <a:ahLst/>
              <a:cxnLst/>
              <a:rect l="l" t="t" r="r" b="b"/>
              <a:pathLst>
                <a:path w="640" h="518" extrusionOk="0">
                  <a:moveTo>
                    <a:pt x="305" y="1"/>
                  </a:moveTo>
                  <a:cubicBezTo>
                    <a:pt x="153" y="1"/>
                    <a:pt x="1" y="92"/>
                    <a:pt x="1" y="274"/>
                  </a:cubicBezTo>
                  <a:cubicBezTo>
                    <a:pt x="1" y="457"/>
                    <a:pt x="62" y="518"/>
                    <a:pt x="274" y="518"/>
                  </a:cubicBezTo>
                  <a:cubicBezTo>
                    <a:pt x="457" y="518"/>
                    <a:pt x="639" y="426"/>
                    <a:pt x="609" y="214"/>
                  </a:cubicBezTo>
                  <a:cubicBezTo>
                    <a:pt x="609" y="62"/>
                    <a:pt x="457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8" name="Google Shape;38668;p45"/>
            <p:cNvSpPr/>
            <p:nvPr/>
          </p:nvSpPr>
          <p:spPr>
            <a:xfrm>
              <a:off x="2963850" y="3153825"/>
              <a:ext cx="13700" cy="15225"/>
            </a:xfrm>
            <a:custGeom>
              <a:avLst/>
              <a:gdLst/>
              <a:ahLst/>
              <a:cxnLst/>
              <a:rect l="l" t="t" r="r" b="b"/>
              <a:pathLst>
                <a:path w="548" h="609" extrusionOk="0">
                  <a:moveTo>
                    <a:pt x="213" y="1"/>
                  </a:moveTo>
                  <a:cubicBezTo>
                    <a:pt x="61" y="1"/>
                    <a:pt x="31" y="92"/>
                    <a:pt x="0" y="274"/>
                  </a:cubicBezTo>
                  <a:cubicBezTo>
                    <a:pt x="0" y="426"/>
                    <a:pt x="92" y="578"/>
                    <a:pt x="274" y="609"/>
                  </a:cubicBezTo>
                  <a:cubicBezTo>
                    <a:pt x="426" y="609"/>
                    <a:pt x="548" y="487"/>
                    <a:pt x="548" y="335"/>
                  </a:cubicBezTo>
                  <a:cubicBezTo>
                    <a:pt x="548" y="122"/>
                    <a:pt x="39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9" name="Google Shape;38669;p45"/>
            <p:cNvSpPr/>
            <p:nvPr/>
          </p:nvSpPr>
          <p:spPr>
            <a:xfrm>
              <a:off x="3089225" y="3144825"/>
              <a:ext cx="17500" cy="16250"/>
            </a:xfrm>
            <a:custGeom>
              <a:avLst/>
              <a:gdLst/>
              <a:ahLst/>
              <a:cxnLst/>
              <a:rect l="l" t="t" r="r" b="b"/>
              <a:pathLst>
                <a:path w="700" h="650" extrusionOk="0">
                  <a:moveTo>
                    <a:pt x="465" y="0"/>
                  </a:moveTo>
                  <a:cubicBezTo>
                    <a:pt x="390" y="0"/>
                    <a:pt x="289" y="23"/>
                    <a:pt x="153" y="57"/>
                  </a:cubicBezTo>
                  <a:cubicBezTo>
                    <a:pt x="1" y="239"/>
                    <a:pt x="61" y="513"/>
                    <a:pt x="274" y="604"/>
                  </a:cubicBezTo>
                  <a:lnTo>
                    <a:pt x="426" y="604"/>
                  </a:lnTo>
                  <a:cubicBezTo>
                    <a:pt x="472" y="634"/>
                    <a:pt x="517" y="650"/>
                    <a:pt x="563" y="650"/>
                  </a:cubicBezTo>
                  <a:cubicBezTo>
                    <a:pt x="609" y="650"/>
                    <a:pt x="654" y="634"/>
                    <a:pt x="700" y="604"/>
                  </a:cubicBezTo>
                  <a:cubicBezTo>
                    <a:pt x="678" y="145"/>
                    <a:pt x="656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0" name="Google Shape;38670;p45"/>
            <p:cNvSpPr/>
            <p:nvPr/>
          </p:nvSpPr>
          <p:spPr>
            <a:xfrm>
              <a:off x="2852150" y="3118575"/>
              <a:ext cx="21300" cy="14300"/>
            </a:xfrm>
            <a:custGeom>
              <a:avLst/>
              <a:gdLst/>
              <a:ahLst/>
              <a:cxnLst/>
              <a:rect l="l" t="t" r="r" b="b"/>
              <a:pathLst>
                <a:path w="852" h="572" extrusionOk="0">
                  <a:moveTo>
                    <a:pt x="408" y="1"/>
                  </a:moveTo>
                  <a:cubicBezTo>
                    <a:pt x="262" y="1"/>
                    <a:pt x="117" y="46"/>
                    <a:pt x="0" y="134"/>
                  </a:cubicBezTo>
                  <a:cubicBezTo>
                    <a:pt x="0" y="347"/>
                    <a:pt x="0" y="499"/>
                    <a:pt x="243" y="560"/>
                  </a:cubicBezTo>
                  <a:cubicBezTo>
                    <a:pt x="279" y="568"/>
                    <a:pt x="315" y="571"/>
                    <a:pt x="351" y="571"/>
                  </a:cubicBezTo>
                  <a:cubicBezTo>
                    <a:pt x="592" y="571"/>
                    <a:pt x="825" y="402"/>
                    <a:pt x="851" y="165"/>
                  </a:cubicBezTo>
                  <a:cubicBezTo>
                    <a:pt x="725" y="54"/>
                    <a:pt x="566" y="1"/>
                    <a:pt x="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1" name="Google Shape;38671;p45"/>
            <p:cNvSpPr/>
            <p:nvPr/>
          </p:nvSpPr>
          <p:spPr>
            <a:xfrm>
              <a:off x="3364300" y="3127225"/>
              <a:ext cx="12950" cy="14475"/>
            </a:xfrm>
            <a:custGeom>
              <a:avLst/>
              <a:gdLst/>
              <a:ahLst/>
              <a:cxnLst/>
              <a:rect l="l" t="t" r="r" b="b"/>
              <a:pathLst>
                <a:path w="518" h="579" extrusionOk="0">
                  <a:moveTo>
                    <a:pt x="244" y="1"/>
                  </a:moveTo>
                  <a:cubicBezTo>
                    <a:pt x="123" y="1"/>
                    <a:pt x="1" y="123"/>
                    <a:pt x="31" y="244"/>
                  </a:cubicBezTo>
                  <a:cubicBezTo>
                    <a:pt x="1" y="426"/>
                    <a:pt x="123" y="578"/>
                    <a:pt x="274" y="578"/>
                  </a:cubicBezTo>
                  <a:cubicBezTo>
                    <a:pt x="426" y="578"/>
                    <a:pt x="518" y="457"/>
                    <a:pt x="518" y="305"/>
                  </a:cubicBezTo>
                  <a:cubicBezTo>
                    <a:pt x="518" y="123"/>
                    <a:pt x="45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2" name="Google Shape;38672;p45"/>
            <p:cNvSpPr/>
            <p:nvPr/>
          </p:nvSpPr>
          <p:spPr>
            <a:xfrm>
              <a:off x="3426625" y="2950175"/>
              <a:ext cx="12950" cy="15225"/>
            </a:xfrm>
            <a:custGeom>
              <a:avLst/>
              <a:gdLst/>
              <a:ahLst/>
              <a:cxnLst/>
              <a:rect l="l" t="t" r="r" b="b"/>
              <a:pathLst>
                <a:path w="518" h="609" extrusionOk="0">
                  <a:moveTo>
                    <a:pt x="244" y="1"/>
                  </a:moveTo>
                  <a:cubicBezTo>
                    <a:pt x="92" y="31"/>
                    <a:pt x="0" y="122"/>
                    <a:pt x="0" y="274"/>
                  </a:cubicBezTo>
                  <a:cubicBezTo>
                    <a:pt x="31" y="426"/>
                    <a:pt x="92" y="609"/>
                    <a:pt x="274" y="609"/>
                  </a:cubicBezTo>
                  <a:cubicBezTo>
                    <a:pt x="456" y="578"/>
                    <a:pt x="517" y="426"/>
                    <a:pt x="517" y="244"/>
                  </a:cubicBezTo>
                  <a:cubicBezTo>
                    <a:pt x="487" y="92"/>
                    <a:pt x="39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3" name="Google Shape;38673;p45"/>
            <p:cNvSpPr/>
            <p:nvPr/>
          </p:nvSpPr>
          <p:spPr>
            <a:xfrm>
              <a:off x="3662200" y="2953975"/>
              <a:ext cx="13600" cy="15350"/>
            </a:xfrm>
            <a:custGeom>
              <a:avLst/>
              <a:gdLst/>
              <a:ahLst/>
              <a:cxnLst/>
              <a:rect l="l" t="t" r="r" b="b"/>
              <a:pathLst>
                <a:path w="544" h="614" extrusionOk="0">
                  <a:moveTo>
                    <a:pt x="122" y="1"/>
                  </a:moveTo>
                  <a:cubicBezTo>
                    <a:pt x="30" y="62"/>
                    <a:pt x="0" y="183"/>
                    <a:pt x="30" y="274"/>
                  </a:cubicBezTo>
                  <a:cubicBezTo>
                    <a:pt x="30" y="457"/>
                    <a:pt x="122" y="609"/>
                    <a:pt x="334" y="609"/>
                  </a:cubicBezTo>
                  <a:cubicBezTo>
                    <a:pt x="347" y="612"/>
                    <a:pt x="360" y="613"/>
                    <a:pt x="372" y="613"/>
                  </a:cubicBezTo>
                  <a:cubicBezTo>
                    <a:pt x="474" y="613"/>
                    <a:pt x="544" y="508"/>
                    <a:pt x="517" y="426"/>
                  </a:cubicBezTo>
                  <a:cubicBezTo>
                    <a:pt x="486" y="214"/>
                    <a:pt x="334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4" name="Google Shape;38674;p45"/>
            <p:cNvSpPr/>
            <p:nvPr/>
          </p:nvSpPr>
          <p:spPr>
            <a:xfrm>
              <a:off x="2846825" y="3329025"/>
              <a:ext cx="14450" cy="13275"/>
            </a:xfrm>
            <a:custGeom>
              <a:avLst/>
              <a:gdLst/>
              <a:ahLst/>
              <a:cxnLst/>
              <a:rect l="l" t="t" r="r" b="b"/>
              <a:pathLst>
                <a:path w="578" h="531" extrusionOk="0">
                  <a:moveTo>
                    <a:pt x="326" y="0"/>
                  </a:moveTo>
                  <a:cubicBezTo>
                    <a:pt x="299" y="0"/>
                    <a:pt x="272" y="5"/>
                    <a:pt x="244" y="14"/>
                  </a:cubicBezTo>
                  <a:cubicBezTo>
                    <a:pt x="122" y="14"/>
                    <a:pt x="0" y="105"/>
                    <a:pt x="0" y="257"/>
                  </a:cubicBezTo>
                  <a:cubicBezTo>
                    <a:pt x="0" y="440"/>
                    <a:pt x="152" y="531"/>
                    <a:pt x="304" y="531"/>
                  </a:cubicBezTo>
                  <a:cubicBezTo>
                    <a:pt x="456" y="500"/>
                    <a:pt x="578" y="409"/>
                    <a:pt x="578" y="257"/>
                  </a:cubicBezTo>
                  <a:cubicBezTo>
                    <a:pt x="578" y="129"/>
                    <a:pt x="469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5" name="Google Shape;38675;p45"/>
            <p:cNvSpPr/>
            <p:nvPr/>
          </p:nvSpPr>
          <p:spPr>
            <a:xfrm>
              <a:off x="3462325" y="2831650"/>
              <a:ext cx="13725" cy="14025"/>
            </a:xfrm>
            <a:custGeom>
              <a:avLst/>
              <a:gdLst/>
              <a:ahLst/>
              <a:cxnLst/>
              <a:rect l="l" t="t" r="r" b="b"/>
              <a:pathLst>
                <a:path w="549" h="561" extrusionOk="0">
                  <a:moveTo>
                    <a:pt x="214" y="0"/>
                  </a:moveTo>
                  <a:cubicBezTo>
                    <a:pt x="31" y="0"/>
                    <a:pt x="1" y="122"/>
                    <a:pt x="1" y="274"/>
                  </a:cubicBezTo>
                  <a:cubicBezTo>
                    <a:pt x="27" y="428"/>
                    <a:pt x="74" y="561"/>
                    <a:pt x="218" y="561"/>
                  </a:cubicBezTo>
                  <a:cubicBezTo>
                    <a:pt x="243" y="561"/>
                    <a:pt x="272" y="556"/>
                    <a:pt x="305" y="547"/>
                  </a:cubicBezTo>
                  <a:cubicBezTo>
                    <a:pt x="427" y="547"/>
                    <a:pt x="548" y="426"/>
                    <a:pt x="518" y="274"/>
                  </a:cubicBezTo>
                  <a:cubicBezTo>
                    <a:pt x="518" y="122"/>
                    <a:pt x="366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6" name="Google Shape;38676;p45"/>
            <p:cNvSpPr/>
            <p:nvPr/>
          </p:nvSpPr>
          <p:spPr>
            <a:xfrm>
              <a:off x="3454750" y="3048025"/>
              <a:ext cx="18250" cy="16925"/>
            </a:xfrm>
            <a:custGeom>
              <a:avLst/>
              <a:gdLst/>
              <a:ahLst/>
              <a:cxnLst/>
              <a:rect l="l" t="t" r="r" b="b"/>
              <a:pathLst>
                <a:path w="730" h="677" extrusionOk="0">
                  <a:moveTo>
                    <a:pt x="274" y="0"/>
                  </a:moveTo>
                  <a:cubicBezTo>
                    <a:pt x="220" y="0"/>
                    <a:pt x="167" y="23"/>
                    <a:pt x="122" y="69"/>
                  </a:cubicBezTo>
                  <a:cubicBezTo>
                    <a:pt x="0" y="190"/>
                    <a:pt x="30" y="251"/>
                    <a:pt x="152" y="403"/>
                  </a:cubicBezTo>
                  <a:cubicBezTo>
                    <a:pt x="243" y="555"/>
                    <a:pt x="486" y="494"/>
                    <a:pt x="578" y="676"/>
                  </a:cubicBezTo>
                  <a:cubicBezTo>
                    <a:pt x="669" y="616"/>
                    <a:pt x="730" y="525"/>
                    <a:pt x="730" y="403"/>
                  </a:cubicBezTo>
                  <a:cubicBezTo>
                    <a:pt x="608" y="281"/>
                    <a:pt x="517" y="160"/>
                    <a:pt x="426" y="69"/>
                  </a:cubicBezTo>
                  <a:cubicBezTo>
                    <a:pt x="380" y="23"/>
                    <a:pt x="327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7" name="Google Shape;38677;p45"/>
            <p:cNvSpPr/>
            <p:nvPr/>
          </p:nvSpPr>
          <p:spPr>
            <a:xfrm>
              <a:off x="3073275" y="3169800"/>
              <a:ext cx="15975" cy="13700"/>
            </a:xfrm>
            <a:custGeom>
              <a:avLst/>
              <a:gdLst/>
              <a:ahLst/>
              <a:cxnLst/>
              <a:rect l="l" t="t" r="r" b="b"/>
              <a:pathLst>
                <a:path w="639" h="548" extrusionOk="0">
                  <a:moveTo>
                    <a:pt x="517" y="0"/>
                  </a:moveTo>
                  <a:lnTo>
                    <a:pt x="517" y="30"/>
                  </a:lnTo>
                  <a:cubicBezTo>
                    <a:pt x="472" y="15"/>
                    <a:pt x="426" y="8"/>
                    <a:pt x="380" y="8"/>
                  </a:cubicBezTo>
                  <a:cubicBezTo>
                    <a:pt x="335" y="8"/>
                    <a:pt x="289" y="15"/>
                    <a:pt x="244" y="30"/>
                  </a:cubicBezTo>
                  <a:cubicBezTo>
                    <a:pt x="122" y="30"/>
                    <a:pt x="0" y="152"/>
                    <a:pt x="0" y="274"/>
                  </a:cubicBezTo>
                  <a:cubicBezTo>
                    <a:pt x="0" y="426"/>
                    <a:pt x="122" y="547"/>
                    <a:pt x="244" y="547"/>
                  </a:cubicBezTo>
                  <a:lnTo>
                    <a:pt x="517" y="547"/>
                  </a:lnTo>
                  <a:cubicBezTo>
                    <a:pt x="639" y="395"/>
                    <a:pt x="547" y="182"/>
                    <a:pt x="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8" name="Google Shape;38678;p45"/>
            <p:cNvSpPr/>
            <p:nvPr/>
          </p:nvSpPr>
          <p:spPr>
            <a:xfrm>
              <a:off x="2727525" y="3231900"/>
              <a:ext cx="15225" cy="12525"/>
            </a:xfrm>
            <a:custGeom>
              <a:avLst/>
              <a:gdLst/>
              <a:ahLst/>
              <a:cxnLst/>
              <a:rect l="l" t="t" r="r" b="b"/>
              <a:pathLst>
                <a:path w="609" h="501" extrusionOk="0">
                  <a:moveTo>
                    <a:pt x="242" y="1"/>
                  </a:moveTo>
                  <a:cubicBezTo>
                    <a:pt x="145" y="1"/>
                    <a:pt x="61" y="60"/>
                    <a:pt x="61" y="161"/>
                  </a:cubicBezTo>
                  <a:cubicBezTo>
                    <a:pt x="0" y="373"/>
                    <a:pt x="152" y="464"/>
                    <a:pt x="304" y="495"/>
                  </a:cubicBezTo>
                  <a:cubicBezTo>
                    <a:pt x="324" y="499"/>
                    <a:pt x="343" y="501"/>
                    <a:pt x="360" y="501"/>
                  </a:cubicBezTo>
                  <a:cubicBezTo>
                    <a:pt x="479" y="501"/>
                    <a:pt x="555" y="414"/>
                    <a:pt x="608" y="282"/>
                  </a:cubicBezTo>
                  <a:cubicBezTo>
                    <a:pt x="608" y="69"/>
                    <a:pt x="456" y="39"/>
                    <a:pt x="304" y="9"/>
                  </a:cubicBezTo>
                  <a:cubicBezTo>
                    <a:pt x="283" y="3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9" name="Google Shape;38679;p45"/>
            <p:cNvSpPr/>
            <p:nvPr/>
          </p:nvSpPr>
          <p:spPr>
            <a:xfrm>
              <a:off x="3177375" y="3221125"/>
              <a:ext cx="14475" cy="13325"/>
            </a:xfrm>
            <a:custGeom>
              <a:avLst/>
              <a:gdLst/>
              <a:ahLst/>
              <a:cxnLst/>
              <a:rect l="l" t="t" r="r" b="b"/>
              <a:pathLst>
                <a:path w="579" h="533" extrusionOk="0">
                  <a:moveTo>
                    <a:pt x="287" y="0"/>
                  </a:moveTo>
                  <a:cubicBezTo>
                    <a:pt x="155" y="0"/>
                    <a:pt x="78" y="129"/>
                    <a:pt x="1" y="257"/>
                  </a:cubicBezTo>
                  <a:cubicBezTo>
                    <a:pt x="64" y="467"/>
                    <a:pt x="185" y="532"/>
                    <a:pt x="334" y="532"/>
                  </a:cubicBezTo>
                  <a:cubicBezTo>
                    <a:pt x="400" y="532"/>
                    <a:pt x="473" y="519"/>
                    <a:pt x="548" y="500"/>
                  </a:cubicBezTo>
                  <a:cubicBezTo>
                    <a:pt x="517" y="348"/>
                    <a:pt x="578" y="75"/>
                    <a:pt x="365" y="14"/>
                  </a:cubicBezTo>
                  <a:cubicBezTo>
                    <a:pt x="337" y="5"/>
                    <a:pt x="311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0" name="Google Shape;38680;p45"/>
            <p:cNvSpPr/>
            <p:nvPr/>
          </p:nvSpPr>
          <p:spPr>
            <a:xfrm>
              <a:off x="3120375" y="3092925"/>
              <a:ext cx="15225" cy="13050"/>
            </a:xfrm>
            <a:custGeom>
              <a:avLst/>
              <a:gdLst/>
              <a:ahLst/>
              <a:cxnLst/>
              <a:rect l="l" t="t" r="r" b="b"/>
              <a:pathLst>
                <a:path w="609" h="522" extrusionOk="0">
                  <a:moveTo>
                    <a:pt x="228" y="0"/>
                  </a:moveTo>
                  <a:cubicBezTo>
                    <a:pt x="99" y="0"/>
                    <a:pt x="4" y="112"/>
                    <a:pt x="31" y="248"/>
                  </a:cubicBezTo>
                  <a:cubicBezTo>
                    <a:pt x="1" y="461"/>
                    <a:pt x="153" y="522"/>
                    <a:pt x="366" y="522"/>
                  </a:cubicBezTo>
                  <a:cubicBezTo>
                    <a:pt x="457" y="461"/>
                    <a:pt x="609" y="431"/>
                    <a:pt x="578" y="279"/>
                  </a:cubicBezTo>
                  <a:cubicBezTo>
                    <a:pt x="578" y="115"/>
                    <a:pt x="456" y="0"/>
                    <a:pt x="321" y="0"/>
                  </a:cubicBezTo>
                  <a:cubicBezTo>
                    <a:pt x="306" y="0"/>
                    <a:pt x="290" y="2"/>
                    <a:pt x="274" y="5"/>
                  </a:cubicBezTo>
                  <a:cubicBezTo>
                    <a:pt x="259" y="2"/>
                    <a:pt x="243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1" name="Google Shape;38681;p45"/>
            <p:cNvSpPr/>
            <p:nvPr/>
          </p:nvSpPr>
          <p:spPr>
            <a:xfrm>
              <a:off x="3584675" y="3238175"/>
              <a:ext cx="12175" cy="14475"/>
            </a:xfrm>
            <a:custGeom>
              <a:avLst/>
              <a:gdLst/>
              <a:ahLst/>
              <a:cxnLst/>
              <a:rect l="l" t="t" r="r" b="b"/>
              <a:pathLst>
                <a:path w="487" h="579" extrusionOk="0">
                  <a:moveTo>
                    <a:pt x="183" y="1"/>
                  </a:moveTo>
                  <a:cubicBezTo>
                    <a:pt x="31" y="1"/>
                    <a:pt x="1" y="122"/>
                    <a:pt x="1" y="244"/>
                  </a:cubicBezTo>
                  <a:cubicBezTo>
                    <a:pt x="1" y="426"/>
                    <a:pt x="122" y="548"/>
                    <a:pt x="305" y="578"/>
                  </a:cubicBezTo>
                  <a:cubicBezTo>
                    <a:pt x="426" y="578"/>
                    <a:pt x="487" y="487"/>
                    <a:pt x="487" y="335"/>
                  </a:cubicBezTo>
                  <a:cubicBezTo>
                    <a:pt x="457" y="183"/>
                    <a:pt x="396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2" name="Google Shape;38682;p45"/>
            <p:cNvSpPr/>
            <p:nvPr/>
          </p:nvSpPr>
          <p:spPr>
            <a:xfrm>
              <a:off x="3788325" y="29091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274" y="0"/>
                  </a:moveTo>
                  <a:cubicBezTo>
                    <a:pt x="122" y="31"/>
                    <a:pt x="1" y="152"/>
                    <a:pt x="1" y="304"/>
                  </a:cubicBezTo>
                  <a:cubicBezTo>
                    <a:pt x="1" y="487"/>
                    <a:pt x="122" y="517"/>
                    <a:pt x="274" y="517"/>
                  </a:cubicBezTo>
                  <a:cubicBezTo>
                    <a:pt x="290" y="520"/>
                    <a:pt x="305" y="522"/>
                    <a:pt x="320" y="522"/>
                  </a:cubicBezTo>
                  <a:cubicBezTo>
                    <a:pt x="444" y="522"/>
                    <a:pt x="517" y="410"/>
                    <a:pt x="517" y="274"/>
                  </a:cubicBezTo>
                  <a:cubicBezTo>
                    <a:pt x="517" y="122"/>
                    <a:pt x="457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3" name="Google Shape;38683;p45"/>
            <p:cNvSpPr/>
            <p:nvPr/>
          </p:nvSpPr>
          <p:spPr>
            <a:xfrm>
              <a:off x="3058825" y="3384075"/>
              <a:ext cx="13700" cy="13850"/>
            </a:xfrm>
            <a:custGeom>
              <a:avLst/>
              <a:gdLst/>
              <a:ahLst/>
              <a:cxnLst/>
              <a:rect l="l" t="t" r="r" b="b"/>
              <a:pathLst>
                <a:path w="548" h="554" extrusionOk="0">
                  <a:moveTo>
                    <a:pt x="274" y="1"/>
                  </a:moveTo>
                  <a:cubicBezTo>
                    <a:pt x="122" y="1"/>
                    <a:pt x="31" y="122"/>
                    <a:pt x="31" y="244"/>
                  </a:cubicBezTo>
                  <a:cubicBezTo>
                    <a:pt x="1" y="396"/>
                    <a:pt x="62" y="548"/>
                    <a:pt x="214" y="548"/>
                  </a:cubicBezTo>
                  <a:cubicBezTo>
                    <a:pt x="233" y="552"/>
                    <a:pt x="252" y="554"/>
                    <a:pt x="271" y="554"/>
                  </a:cubicBezTo>
                  <a:cubicBezTo>
                    <a:pt x="402" y="554"/>
                    <a:pt x="521" y="464"/>
                    <a:pt x="548" y="305"/>
                  </a:cubicBezTo>
                  <a:cubicBezTo>
                    <a:pt x="548" y="122"/>
                    <a:pt x="457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4" name="Google Shape;38684;p45"/>
            <p:cNvSpPr/>
            <p:nvPr/>
          </p:nvSpPr>
          <p:spPr>
            <a:xfrm>
              <a:off x="2852150" y="3114275"/>
              <a:ext cx="23575" cy="8425"/>
            </a:xfrm>
            <a:custGeom>
              <a:avLst/>
              <a:gdLst/>
              <a:ahLst/>
              <a:cxnLst/>
              <a:rect l="l" t="t" r="r" b="b"/>
              <a:pathLst>
                <a:path w="943" h="337" extrusionOk="0">
                  <a:moveTo>
                    <a:pt x="408" y="0"/>
                  </a:moveTo>
                  <a:cubicBezTo>
                    <a:pt x="301" y="0"/>
                    <a:pt x="195" y="76"/>
                    <a:pt x="0" y="215"/>
                  </a:cubicBezTo>
                  <a:cubicBezTo>
                    <a:pt x="0" y="276"/>
                    <a:pt x="0" y="306"/>
                    <a:pt x="0" y="337"/>
                  </a:cubicBezTo>
                  <a:lnTo>
                    <a:pt x="942" y="337"/>
                  </a:lnTo>
                  <a:cubicBezTo>
                    <a:pt x="662" y="106"/>
                    <a:pt x="534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5" name="Google Shape;38685;p45"/>
            <p:cNvSpPr/>
            <p:nvPr/>
          </p:nvSpPr>
          <p:spPr>
            <a:xfrm>
              <a:off x="3806575" y="3297350"/>
              <a:ext cx="13700" cy="13050"/>
            </a:xfrm>
            <a:custGeom>
              <a:avLst/>
              <a:gdLst/>
              <a:ahLst/>
              <a:cxnLst/>
              <a:rect l="l" t="t" r="r" b="b"/>
              <a:pathLst>
                <a:path w="548" h="522" extrusionOk="0">
                  <a:moveTo>
                    <a:pt x="289" y="1"/>
                  </a:moveTo>
                  <a:cubicBezTo>
                    <a:pt x="274" y="1"/>
                    <a:pt x="259" y="2"/>
                    <a:pt x="243" y="5"/>
                  </a:cubicBezTo>
                  <a:cubicBezTo>
                    <a:pt x="91" y="5"/>
                    <a:pt x="0" y="126"/>
                    <a:pt x="0" y="278"/>
                  </a:cubicBezTo>
                  <a:cubicBezTo>
                    <a:pt x="31" y="400"/>
                    <a:pt x="152" y="521"/>
                    <a:pt x="274" y="521"/>
                  </a:cubicBezTo>
                  <a:cubicBezTo>
                    <a:pt x="426" y="521"/>
                    <a:pt x="547" y="430"/>
                    <a:pt x="547" y="278"/>
                  </a:cubicBezTo>
                  <a:cubicBezTo>
                    <a:pt x="520" y="139"/>
                    <a:pt x="441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6" name="Google Shape;38686;p45"/>
            <p:cNvSpPr/>
            <p:nvPr/>
          </p:nvSpPr>
          <p:spPr>
            <a:xfrm>
              <a:off x="3216125" y="3217475"/>
              <a:ext cx="19025" cy="13125"/>
            </a:xfrm>
            <a:custGeom>
              <a:avLst/>
              <a:gdLst/>
              <a:ahLst/>
              <a:cxnLst/>
              <a:rect l="l" t="t" r="r" b="b"/>
              <a:pathLst>
                <a:path w="761" h="525" extrusionOk="0">
                  <a:moveTo>
                    <a:pt x="325" y="1"/>
                  </a:moveTo>
                  <a:cubicBezTo>
                    <a:pt x="273" y="1"/>
                    <a:pt x="225" y="19"/>
                    <a:pt x="183" y="69"/>
                  </a:cubicBezTo>
                  <a:cubicBezTo>
                    <a:pt x="1" y="221"/>
                    <a:pt x="183" y="373"/>
                    <a:pt x="214" y="525"/>
                  </a:cubicBezTo>
                  <a:cubicBezTo>
                    <a:pt x="517" y="525"/>
                    <a:pt x="639" y="342"/>
                    <a:pt x="761" y="130"/>
                  </a:cubicBezTo>
                  <a:cubicBezTo>
                    <a:pt x="628" y="130"/>
                    <a:pt x="463" y="1"/>
                    <a:pt x="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7" name="Google Shape;38687;p45"/>
            <p:cNvSpPr/>
            <p:nvPr/>
          </p:nvSpPr>
          <p:spPr>
            <a:xfrm>
              <a:off x="3473725" y="2740450"/>
              <a:ext cx="12200" cy="12175"/>
            </a:xfrm>
            <a:custGeom>
              <a:avLst/>
              <a:gdLst/>
              <a:ahLst/>
              <a:cxnLst/>
              <a:rect l="l" t="t" r="r" b="b"/>
              <a:pathLst>
                <a:path w="488" h="487" extrusionOk="0">
                  <a:moveTo>
                    <a:pt x="274" y="1"/>
                  </a:moveTo>
                  <a:cubicBezTo>
                    <a:pt x="122" y="1"/>
                    <a:pt x="31" y="61"/>
                    <a:pt x="1" y="274"/>
                  </a:cubicBezTo>
                  <a:cubicBezTo>
                    <a:pt x="31" y="365"/>
                    <a:pt x="122" y="457"/>
                    <a:pt x="244" y="487"/>
                  </a:cubicBezTo>
                  <a:cubicBezTo>
                    <a:pt x="426" y="487"/>
                    <a:pt x="487" y="396"/>
                    <a:pt x="487" y="244"/>
                  </a:cubicBezTo>
                  <a:cubicBezTo>
                    <a:pt x="487" y="92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8" name="Google Shape;38688;p45"/>
            <p:cNvSpPr/>
            <p:nvPr/>
          </p:nvSpPr>
          <p:spPr>
            <a:xfrm>
              <a:off x="3031475" y="3217350"/>
              <a:ext cx="15225" cy="13375"/>
            </a:xfrm>
            <a:custGeom>
              <a:avLst/>
              <a:gdLst/>
              <a:ahLst/>
              <a:cxnLst/>
              <a:rect l="l" t="t" r="r" b="b"/>
              <a:pathLst>
                <a:path w="609" h="535" extrusionOk="0">
                  <a:moveTo>
                    <a:pt x="336" y="1"/>
                  </a:moveTo>
                  <a:cubicBezTo>
                    <a:pt x="231" y="1"/>
                    <a:pt x="133" y="62"/>
                    <a:pt x="92" y="165"/>
                  </a:cubicBezTo>
                  <a:cubicBezTo>
                    <a:pt x="61" y="226"/>
                    <a:pt x="31" y="317"/>
                    <a:pt x="31" y="408"/>
                  </a:cubicBezTo>
                  <a:lnTo>
                    <a:pt x="1" y="408"/>
                  </a:lnTo>
                  <a:cubicBezTo>
                    <a:pt x="61" y="439"/>
                    <a:pt x="122" y="469"/>
                    <a:pt x="183" y="499"/>
                  </a:cubicBezTo>
                  <a:cubicBezTo>
                    <a:pt x="236" y="521"/>
                    <a:pt x="289" y="534"/>
                    <a:pt x="338" y="534"/>
                  </a:cubicBezTo>
                  <a:cubicBezTo>
                    <a:pt x="430" y="534"/>
                    <a:pt x="508" y="486"/>
                    <a:pt x="548" y="347"/>
                  </a:cubicBezTo>
                  <a:cubicBezTo>
                    <a:pt x="609" y="256"/>
                    <a:pt x="578" y="135"/>
                    <a:pt x="487" y="43"/>
                  </a:cubicBezTo>
                  <a:cubicBezTo>
                    <a:pt x="438" y="14"/>
                    <a:pt x="386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9" name="Google Shape;38689;p45"/>
            <p:cNvSpPr/>
            <p:nvPr/>
          </p:nvSpPr>
          <p:spPr>
            <a:xfrm>
              <a:off x="3843800" y="3015200"/>
              <a:ext cx="14475" cy="11900"/>
            </a:xfrm>
            <a:custGeom>
              <a:avLst/>
              <a:gdLst/>
              <a:ahLst/>
              <a:cxnLst/>
              <a:rect l="l" t="t" r="r" b="b"/>
              <a:pathLst>
                <a:path w="579" h="476" extrusionOk="0">
                  <a:moveTo>
                    <a:pt x="313" y="0"/>
                  </a:moveTo>
                  <a:cubicBezTo>
                    <a:pt x="162" y="0"/>
                    <a:pt x="31" y="133"/>
                    <a:pt x="31" y="287"/>
                  </a:cubicBezTo>
                  <a:cubicBezTo>
                    <a:pt x="1" y="409"/>
                    <a:pt x="122" y="470"/>
                    <a:pt x="244" y="470"/>
                  </a:cubicBezTo>
                  <a:cubicBezTo>
                    <a:pt x="263" y="474"/>
                    <a:pt x="283" y="476"/>
                    <a:pt x="302" y="476"/>
                  </a:cubicBezTo>
                  <a:cubicBezTo>
                    <a:pt x="433" y="476"/>
                    <a:pt x="552" y="389"/>
                    <a:pt x="578" y="257"/>
                  </a:cubicBezTo>
                  <a:cubicBezTo>
                    <a:pt x="578" y="135"/>
                    <a:pt x="517" y="44"/>
                    <a:pt x="396" y="14"/>
                  </a:cubicBezTo>
                  <a:cubicBezTo>
                    <a:pt x="368" y="4"/>
                    <a:pt x="340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0" name="Google Shape;38690;p45"/>
            <p:cNvSpPr/>
            <p:nvPr/>
          </p:nvSpPr>
          <p:spPr>
            <a:xfrm>
              <a:off x="3836750" y="2994150"/>
              <a:ext cx="15425" cy="12425"/>
            </a:xfrm>
            <a:custGeom>
              <a:avLst/>
              <a:gdLst/>
              <a:ahLst/>
              <a:cxnLst/>
              <a:rect l="l" t="t" r="r" b="b"/>
              <a:pathLst>
                <a:path w="617" h="497" extrusionOk="0">
                  <a:moveTo>
                    <a:pt x="352" y="0"/>
                  </a:moveTo>
                  <a:cubicBezTo>
                    <a:pt x="43" y="0"/>
                    <a:pt x="1" y="492"/>
                    <a:pt x="344" y="492"/>
                  </a:cubicBezTo>
                  <a:cubicBezTo>
                    <a:pt x="354" y="492"/>
                    <a:pt x="364" y="492"/>
                    <a:pt x="374" y="491"/>
                  </a:cubicBezTo>
                  <a:cubicBezTo>
                    <a:pt x="393" y="495"/>
                    <a:pt x="412" y="497"/>
                    <a:pt x="430" y="497"/>
                  </a:cubicBezTo>
                  <a:cubicBezTo>
                    <a:pt x="548" y="497"/>
                    <a:pt x="617" y="411"/>
                    <a:pt x="617" y="278"/>
                  </a:cubicBezTo>
                  <a:cubicBezTo>
                    <a:pt x="617" y="126"/>
                    <a:pt x="556" y="5"/>
                    <a:pt x="404" y="5"/>
                  </a:cubicBezTo>
                  <a:cubicBezTo>
                    <a:pt x="386" y="2"/>
                    <a:pt x="368" y="0"/>
                    <a:pt x="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1" name="Google Shape;38691;p45"/>
            <p:cNvSpPr/>
            <p:nvPr/>
          </p:nvSpPr>
          <p:spPr>
            <a:xfrm>
              <a:off x="3269325" y="2969950"/>
              <a:ext cx="12950" cy="12175"/>
            </a:xfrm>
            <a:custGeom>
              <a:avLst/>
              <a:gdLst/>
              <a:ahLst/>
              <a:cxnLst/>
              <a:rect l="l" t="t" r="r" b="b"/>
              <a:pathLst>
                <a:path w="518" h="487" extrusionOk="0">
                  <a:moveTo>
                    <a:pt x="274" y="0"/>
                  </a:moveTo>
                  <a:cubicBezTo>
                    <a:pt x="92" y="0"/>
                    <a:pt x="0" y="91"/>
                    <a:pt x="31" y="243"/>
                  </a:cubicBezTo>
                  <a:cubicBezTo>
                    <a:pt x="31" y="395"/>
                    <a:pt x="152" y="486"/>
                    <a:pt x="304" y="486"/>
                  </a:cubicBezTo>
                  <a:cubicBezTo>
                    <a:pt x="426" y="486"/>
                    <a:pt x="517" y="365"/>
                    <a:pt x="517" y="243"/>
                  </a:cubicBezTo>
                  <a:cubicBezTo>
                    <a:pt x="517" y="61"/>
                    <a:pt x="426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2" name="Google Shape;38692;p45"/>
            <p:cNvSpPr/>
            <p:nvPr/>
          </p:nvSpPr>
          <p:spPr>
            <a:xfrm>
              <a:off x="3541375" y="2967500"/>
              <a:ext cx="13700" cy="12350"/>
            </a:xfrm>
            <a:custGeom>
              <a:avLst/>
              <a:gdLst/>
              <a:ahLst/>
              <a:cxnLst/>
              <a:rect l="l" t="t" r="r" b="b"/>
              <a:pathLst>
                <a:path w="548" h="494" extrusionOk="0">
                  <a:moveTo>
                    <a:pt x="347" y="1"/>
                  </a:moveTo>
                  <a:cubicBezTo>
                    <a:pt x="326" y="1"/>
                    <a:pt x="302" y="3"/>
                    <a:pt x="274" y="7"/>
                  </a:cubicBezTo>
                  <a:cubicBezTo>
                    <a:pt x="91" y="7"/>
                    <a:pt x="31" y="189"/>
                    <a:pt x="31" y="311"/>
                  </a:cubicBezTo>
                  <a:cubicBezTo>
                    <a:pt x="0" y="463"/>
                    <a:pt x="122" y="493"/>
                    <a:pt x="243" y="493"/>
                  </a:cubicBezTo>
                  <a:cubicBezTo>
                    <a:pt x="395" y="493"/>
                    <a:pt x="547" y="341"/>
                    <a:pt x="486" y="189"/>
                  </a:cubicBezTo>
                  <a:cubicBezTo>
                    <a:pt x="486" y="84"/>
                    <a:pt x="48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3" name="Google Shape;38693;p45"/>
            <p:cNvSpPr/>
            <p:nvPr/>
          </p:nvSpPr>
          <p:spPr>
            <a:xfrm>
              <a:off x="3283750" y="3031375"/>
              <a:ext cx="12950" cy="12300"/>
            </a:xfrm>
            <a:custGeom>
              <a:avLst/>
              <a:gdLst/>
              <a:ahLst/>
              <a:cxnLst/>
              <a:rect l="l" t="t" r="r" b="b"/>
              <a:pathLst>
                <a:path w="518" h="492" extrusionOk="0">
                  <a:moveTo>
                    <a:pt x="297" y="0"/>
                  </a:moveTo>
                  <a:cubicBezTo>
                    <a:pt x="281" y="0"/>
                    <a:pt x="263" y="2"/>
                    <a:pt x="244" y="5"/>
                  </a:cubicBezTo>
                  <a:cubicBezTo>
                    <a:pt x="123" y="5"/>
                    <a:pt x="1" y="127"/>
                    <a:pt x="31" y="279"/>
                  </a:cubicBezTo>
                  <a:cubicBezTo>
                    <a:pt x="31" y="400"/>
                    <a:pt x="123" y="491"/>
                    <a:pt x="275" y="491"/>
                  </a:cubicBezTo>
                  <a:cubicBezTo>
                    <a:pt x="457" y="491"/>
                    <a:pt x="518" y="400"/>
                    <a:pt x="487" y="248"/>
                  </a:cubicBezTo>
                  <a:cubicBezTo>
                    <a:pt x="487" y="112"/>
                    <a:pt x="43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4" name="Google Shape;38694;p45"/>
            <p:cNvSpPr/>
            <p:nvPr/>
          </p:nvSpPr>
          <p:spPr>
            <a:xfrm>
              <a:off x="3547450" y="3203225"/>
              <a:ext cx="12950" cy="12950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43" y="0"/>
                  </a:moveTo>
                  <a:cubicBezTo>
                    <a:pt x="91" y="31"/>
                    <a:pt x="0" y="122"/>
                    <a:pt x="31" y="274"/>
                  </a:cubicBezTo>
                  <a:cubicBezTo>
                    <a:pt x="31" y="426"/>
                    <a:pt x="152" y="517"/>
                    <a:pt x="274" y="517"/>
                  </a:cubicBezTo>
                  <a:cubicBezTo>
                    <a:pt x="426" y="487"/>
                    <a:pt x="517" y="396"/>
                    <a:pt x="517" y="213"/>
                  </a:cubicBezTo>
                  <a:cubicBezTo>
                    <a:pt x="517" y="92"/>
                    <a:pt x="395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5" name="Google Shape;38695;p45"/>
            <p:cNvSpPr/>
            <p:nvPr/>
          </p:nvSpPr>
          <p:spPr>
            <a:xfrm>
              <a:off x="3165225" y="2861925"/>
              <a:ext cx="12175" cy="13050"/>
            </a:xfrm>
            <a:custGeom>
              <a:avLst/>
              <a:gdLst/>
              <a:ahLst/>
              <a:cxnLst/>
              <a:rect l="l" t="t" r="r" b="b"/>
              <a:pathLst>
                <a:path w="487" h="522" extrusionOk="0">
                  <a:moveTo>
                    <a:pt x="289" y="0"/>
                  </a:moveTo>
                  <a:cubicBezTo>
                    <a:pt x="274" y="0"/>
                    <a:pt x="259" y="2"/>
                    <a:pt x="243" y="5"/>
                  </a:cubicBezTo>
                  <a:cubicBezTo>
                    <a:pt x="91" y="35"/>
                    <a:pt x="0" y="126"/>
                    <a:pt x="0" y="278"/>
                  </a:cubicBezTo>
                  <a:cubicBezTo>
                    <a:pt x="31" y="400"/>
                    <a:pt x="152" y="522"/>
                    <a:pt x="274" y="522"/>
                  </a:cubicBezTo>
                  <a:cubicBezTo>
                    <a:pt x="456" y="522"/>
                    <a:pt x="487" y="400"/>
                    <a:pt x="487" y="248"/>
                  </a:cubicBezTo>
                  <a:cubicBezTo>
                    <a:pt x="487" y="112"/>
                    <a:pt x="41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6" name="Google Shape;38696;p45"/>
            <p:cNvSpPr/>
            <p:nvPr/>
          </p:nvSpPr>
          <p:spPr>
            <a:xfrm>
              <a:off x="2999550" y="2862025"/>
              <a:ext cx="12200" cy="12300"/>
            </a:xfrm>
            <a:custGeom>
              <a:avLst/>
              <a:gdLst/>
              <a:ahLst/>
              <a:cxnLst/>
              <a:rect l="l" t="t" r="r" b="b"/>
              <a:pathLst>
                <a:path w="488" h="492" extrusionOk="0">
                  <a:moveTo>
                    <a:pt x="244" y="1"/>
                  </a:moveTo>
                  <a:cubicBezTo>
                    <a:pt x="92" y="1"/>
                    <a:pt x="1" y="122"/>
                    <a:pt x="1" y="274"/>
                  </a:cubicBezTo>
                  <a:cubicBezTo>
                    <a:pt x="1" y="383"/>
                    <a:pt x="98" y="492"/>
                    <a:pt x="228" y="492"/>
                  </a:cubicBezTo>
                  <a:cubicBezTo>
                    <a:pt x="243" y="492"/>
                    <a:pt x="259" y="490"/>
                    <a:pt x="275" y="487"/>
                  </a:cubicBezTo>
                  <a:cubicBezTo>
                    <a:pt x="294" y="490"/>
                    <a:pt x="311" y="492"/>
                    <a:pt x="327" y="492"/>
                  </a:cubicBezTo>
                  <a:cubicBezTo>
                    <a:pt x="463" y="492"/>
                    <a:pt x="487" y="380"/>
                    <a:pt x="487" y="244"/>
                  </a:cubicBezTo>
                  <a:cubicBezTo>
                    <a:pt x="487" y="92"/>
                    <a:pt x="39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7" name="Google Shape;38697;p45"/>
            <p:cNvSpPr/>
            <p:nvPr/>
          </p:nvSpPr>
          <p:spPr>
            <a:xfrm>
              <a:off x="3374200" y="3031175"/>
              <a:ext cx="16725" cy="20100"/>
            </a:xfrm>
            <a:custGeom>
              <a:avLst/>
              <a:gdLst/>
              <a:ahLst/>
              <a:cxnLst/>
              <a:rect l="l" t="t" r="r" b="b"/>
              <a:pathLst>
                <a:path w="669" h="804" extrusionOk="0">
                  <a:moveTo>
                    <a:pt x="230" y="0"/>
                  </a:moveTo>
                  <a:cubicBezTo>
                    <a:pt x="162" y="0"/>
                    <a:pt x="83" y="40"/>
                    <a:pt x="0" y="135"/>
                  </a:cubicBezTo>
                  <a:cubicBezTo>
                    <a:pt x="213" y="287"/>
                    <a:pt x="304" y="530"/>
                    <a:pt x="274" y="803"/>
                  </a:cubicBezTo>
                  <a:cubicBezTo>
                    <a:pt x="669" y="712"/>
                    <a:pt x="547" y="469"/>
                    <a:pt x="456" y="226"/>
                  </a:cubicBezTo>
                  <a:cubicBezTo>
                    <a:pt x="419" y="96"/>
                    <a:pt x="337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8" name="Google Shape;38698;p45"/>
            <p:cNvSpPr/>
            <p:nvPr/>
          </p:nvSpPr>
          <p:spPr>
            <a:xfrm>
              <a:off x="3855950" y="2924250"/>
              <a:ext cx="12950" cy="13050"/>
            </a:xfrm>
            <a:custGeom>
              <a:avLst/>
              <a:gdLst/>
              <a:ahLst/>
              <a:cxnLst/>
              <a:rect l="l" t="t" r="r" b="b"/>
              <a:pathLst>
                <a:path w="518" h="522" extrusionOk="0">
                  <a:moveTo>
                    <a:pt x="199" y="0"/>
                  </a:moveTo>
                  <a:cubicBezTo>
                    <a:pt x="52" y="0"/>
                    <a:pt x="1" y="137"/>
                    <a:pt x="1" y="247"/>
                  </a:cubicBezTo>
                  <a:cubicBezTo>
                    <a:pt x="1" y="399"/>
                    <a:pt x="62" y="521"/>
                    <a:pt x="244" y="521"/>
                  </a:cubicBezTo>
                  <a:cubicBezTo>
                    <a:pt x="366" y="521"/>
                    <a:pt x="487" y="399"/>
                    <a:pt x="518" y="278"/>
                  </a:cubicBezTo>
                  <a:cubicBezTo>
                    <a:pt x="487" y="126"/>
                    <a:pt x="396" y="4"/>
                    <a:pt x="244" y="4"/>
                  </a:cubicBezTo>
                  <a:cubicBezTo>
                    <a:pt x="228" y="2"/>
                    <a:pt x="213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9" name="Google Shape;38699;p45"/>
            <p:cNvSpPr/>
            <p:nvPr/>
          </p:nvSpPr>
          <p:spPr>
            <a:xfrm>
              <a:off x="3811125" y="2777675"/>
              <a:ext cx="13700" cy="12950"/>
            </a:xfrm>
            <a:custGeom>
              <a:avLst/>
              <a:gdLst/>
              <a:ahLst/>
              <a:cxnLst/>
              <a:rect l="l" t="t" r="r" b="b"/>
              <a:pathLst>
                <a:path w="548" h="518" extrusionOk="0">
                  <a:moveTo>
                    <a:pt x="305" y="1"/>
                  </a:moveTo>
                  <a:cubicBezTo>
                    <a:pt x="153" y="1"/>
                    <a:pt x="61" y="92"/>
                    <a:pt x="31" y="244"/>
                  </a:cubicBezTo>
                  <a:cubicBezTo>
                    <a:pt x="1" y="427"/>
                    <a:pt x="122" y="518"/>
                    <a:pt x="274" y="518"/>
                  </a:cubicBezTo>
                  <a:cubicBezTo>
                    <a:pt x="426" y="518"/>
                    <a:pt x="548" y="487"/>
                    <a:pt x="548" y="305"/>
                  </a:cubicBezTo>
                  <a:cubicBezTo>
                    <a:pt x="548" y="153"/>
                    <a:pt x="457" y="3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0" name="Google Shape;38700;p45"/>
            <p:cNvSpPr/>
            <p:nvPr/>
          </p:nvSpPr>
          <p:spPr>
            <a:xfrm>
              <a:off x="3765900" y="2809600"/>
              <a:ext cx="13325" cy="12775"/>
            </a:xfrm>
            <a:custGeom>
              <a:avLst/>
              <a:gdLst/>
              <a:ahLst/>
              <a:cxnLst/>
              <a:rect l="l" t="t" r="r" b="b"/>
              <a:pathLst>
                <a:path w="533" h="511" extrusionOk="0">
                  <a:moveTo>
                    <a:pt x="290" y="1"/>
                  </a:moveTo>
                  <a:cubicBezTo>
                    <a:pt x="138" y="1"/>
                    <a:pt x="16" y="92"/>
                    <a:pt x="16" y="244"/>
                  </a:cubicBezTo>
                  <a:cubicBezTo>
                    <a:pt x="0" y="419"/>
                    <a:pt x="134" y="510"/>
                    <a:pt x="269" y="510"/>
                  </a:cubicBezTo>
                  <a:cubicBezTo>
                    <a:pt x="393" y="510"/>
                    <a:pt x="518" y="434"/>
                    <a:pt x="533" y="274"/>
                  </a:cubicBezTo>
                  <a:cubicBezTo>
                    <a:pt x="533" y="122"/>
                    <a:pt x="411" y="3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1" name="Google Shape;38701;p45"/>
            <p:cNvSpPr/>
            <p:nvPr/>
          </p:nvSpPr>
          <p:spPr>
            <a:xfrm>
              <a:off x="3659900" y="2878750"/>
              <a:ext cx="12950" cy="11575"/>
            </a:xfrm>
            <a:custGeom>
              <a:avLst/>
              <a:gdLst/>
              <a:ahLst/>
              <a:cxnLst/>
              <a:rect l="l" t="t" r="r" b="b"/>
              <a:pathLst>
                <a:path w="518" h="463" extrusionOk="0">
                  <a:moveTo>
                    <a:pt x="274" y="1"/>
                  </a:moveTo>
                  <a:cubicBezTo>
                    <a:pt x="122" y="1"/>
                    <a:pt x="1" y="92"/>
                    <a:pt x="1" y="244"/>
                  </a:cubicBezTo>
                  <a:cubicBezTo>
                    <a:pt x="1" y="376"/>
                    <a:pt x="93" y="462"/>
                    <a:pt x="217" y="462"/>
                  </a:cubicBezTo>
                  <a:cubicBezTo>
                    <a:pt x="236" y="462"/>
                    <a:pt x="255" y="460"/>
                    <a:pt x="274" y="457"/>
                  </a:cubicBezTo>
                  <a:cubicBezTo>
                    <a:pt x="396" y="457"/>
                    <a:pt x="518" y="335"/>
                    <a:pt x="487" y="183"/>
                  </a:cubicBezTo>
                  <a:cubicBezTo>
                    <a:pt x="487" y="61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2" name="Google Shape;38702;p45"/>
            <p:cNvSpPr/>
            <p:nvPr/>
          </p:nvSpPr>
          <p:spPr>
            <a:xfrm>
              <a:off x="3994250" y="2888625"/>
              <a:ext cx="12950" cy="11575"/>
            </a:xfrm>
            <a:custGeom>
              <a:avLst/>
              <a:gdLst/>
              <a:ahLst/>
              <a:cxnLst/>
              <a:rect l="l" t="t" r="r" b="b"/>
              <a:pathLst>
                <a:path w="518" h="463" extrusionOk="0">
                  <a:moveTo>
                    <a:pt x="244" y="1"/>
                  </a:moveTo>
                  <a:cubicBezTo>
                    <a:pt x="92" y="1"/>
                    <a:pt x="1" y="122"/>
                    <a:pt x="31" y="274"/>
                  </a:cubicBezTo>
                  <a:cubicBezTo>
                    <a:pt x="58" y="380"/>
                    <a:pt x="153" y="463"/>
                    <a:pt x="257" y="463"/>
                  </a:cubicBezTo>
                  <a:cubicBezTo>
                    <a:pt x="273" y="463"/>
                    <a:pt x="289" y="461"/>
                    <a:pt x="305" y="457"/>
                  </a:cubicBezTo>
                  <a:cubicBezTo>
                    <a:pt x="366" y="396"/>
                    <a:pt x="518" y="396"/>
                    <a:pt x="518" y="213"/>
                  </a:cubicBezTo>
                  <a:cubicBezTo>
                    <a:pt x="518" y="31"/>
                    <a:pt x="396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3" name="Google Shape;38703;p45"/>
            <p:cNvSpPr/>
            <p:nvPr/>
          </p:nvSpPr>
          <p:spPr>
            <a:xfrm>
              <a:off x="3371900" y="2988925"/>
              <a:ext cx="14475" cy="11425"/>
            </a:xfrm>
            <a:custGeom>
              <a:avLst/>
              <a:gdLst/>
              <a:ahLst/>
              <a:cxnLst/>
              <a:rect l="l" t="t" r="r" b="b"/>
              <a:pathLst>
                <a:path w="579" h="457" extrusionOk="0">
                  <a:moveTo>
                    <a:pt x="305" y="1"/>
                  </a:moveTo>
                  <a:cubicBezTo>
                    <a:pt x="153" y="1"/>
                    <a:pt x="31" y="153"/>
                    <a:pt x="1" y="305"/>
                  </a:cubicBezTo>
                  <a:cubicBezTo>
                    <a:pt x="1" y="426"/>
                    <a:pt x="122" y="457"/>
                    <a:pt x="244" y="457"/>
                  </a:cubicBezTo>
                  <a:cubicBezTo>
                    <a:pt x="396" y="457"/>
                    <a:pt x="548" y="426"/>
                    <a:pt x="548" y="274"/>
                  </a:cubicBezTo>
                  <a:cubicBezTo>
                    <a:pt x="578" y="123"/>
                    <a:pt x="457" y="3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4" name="Google Shape;38704;p45"/>
            <p:cNvSpPr/>
            <p:nvPr/>
          </p:nvSpPr>
          <p:spPr>
            <a:xfrm>
              <a:off x="3520850" y="3050925"/>
              <a:ext cx="12950" cy="14025"/>
            </a:xfrm>
            <a:custGeom>
              <a:avLst/>
              <a:gdLst/>
              <a:ahLst/>
              <a:cxnLst/>
              <a:rect l="l" t="t" r="r" b="b"/>
              <a:pathLst>
                <a:path w="518" h="561" extrusionOk="0">
                  <a:moveTo>
                    <a:pt x="349" y="1"/>
                  </a:moveTo>
                  <a:cubicBezTo>
                    <a:pt x="182" y="1"/>
                    <a:pt x="54" y="56"/>
                    <a:pt x="31" y="287"/>
                  </a:cubicBezTo>
                  <a:cubicBezTo>
                    <a:pt x="0" y="500"/>
                    <a:pt x="183" y="560"/>
                    <a:pt x="365" y="560"/>
                  </a:cubicBezTo>
                  <a:cubicBezTo>
                    <a:pt x="487" y="409"/>
                    <a:pt x="517" y="196"/>
                    <a:pt x="517" y="13"/>
                  </a:cubicBezTo>
                  <a:cubicBezTo>
                    <a:pt x="459" y="6"/>
                    <a:pt x="402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5" name="Google Shape;38705;p45"/>
            <p:cNvSpPr/>
            <p:nvPr/>
          </p:nvSpPr>
          <p:spPr>
            <a:xfrm>
              <a:off x="3043625" y="3255550"/>
              <a:ext cx="12200" cy="12300"/>
            </a:xfrm>
            <a:custGeom>
              <a:avLst/>
              <a:gdLst/>
              <a:ahLst/>
              <a:cxnLst/>
              <a:rect l="l" t="t" r="r" b="b"/>
              <a:pathLst>
                <a:path w="488" h="492" extrusionOk="0">
                  <a:moveTo>
                    <a:pt x="227" y="0"/>
                  </a:moveTo>
                  <a:cubicBezTo>
                    <a:pt x="98" y="0"/>
                    <a:pt x="1" y="109"/>
                    <a:pt x="1" y="218"/>
                  </a:cubicBezTo>
                  <a:cubicBezTo>
                    <a:pt x="1" y="370"/>
                    <a:pt x="92" y="491"/>
                    <a:pt x="214" y="491"/>
                  </a:cubicBezTo>
                  <a:cubicBezTo>
                    <a:pt x="366" y="491"/>
                    <a:pt x="457" y="430"/>
                    <a:pt x="457" y="309"/>
                  </a:cubicBezTo>
                  <a:cubicBezTo>
                    <a:pt x="487" y="157"/>
                    <a:pt x="396" y="35"/>
                    <a:pt x="274" y="5"/>
                  </a:cubicBezTo>
                  <a:cubicBezTo>
                    <a:pt x="258" y="2"/>
                    <a:pt x="24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6" name="Google Shape;38706;p45"/>
            <p:cNvSpPr/>
            <p:nvPr/>
          </p:nvSpPr>
          <p:spPr>
            <a:xfrm>
              <a:off x="3178900" y="3331925"/>
              <a:ext cx="13700" cy="12150"/>
            </a:xfrm>
            <a:custGeom>
              <a:avLst/>
              <a:gdLst/>
              <a:ahLst/>
              <a:cxnLst/>
              <a:rect l="l" t="t" r="r" b="b"/>
              <a:pathLst>
                <a:path w="548" h="486" extrusionOk="0">
                  <a:moveTo>
                    <a:pt x="241" y="0"/>
                  </a:moveTo>
                  <a:cubicBezTo>
                    <a:pt x="154" y="0"/>
                    <a:pt x="71" y="20"/>
                    <a:pt x="0" y="20"/>
                  </a:cubicBezTo>
                  <a:cubicBezTo>
                    <a:pt x="36" y="343"/>
                    <a:pt x="72" y="486"/>
                    <a:pt x="183" y="486"/>
                  </a:cubicBezTo>
                  <a:cubicBezTo>
                    <a:pt x="260" y="486"/>
                    <a:pt x="373" y="418"/>
                    <a:pt x="547" y="293"/>
                  </a:cubicBezTo>
                  <a:lnTo>
                    <a:pt x="547" y="141"/>
                  </a:lnTo>
                  <a:cubicBezTo>
                    <a:pt x="449" y="27"/>
                    <a:pt x="342" y="0"/>
                    <a:pt x="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7" name="Google Shape;38707;p45"/>
            <p:cNvSpPr/>
            <p:nvPr/>
          </p:nvSpPr>
          <p:spPr>
            <a:xfrm>
              <a:off x="2808825" y="3438675"/>
              <a:ext cx="12950" cy="11725"/>
            </a:xfrm>
            <a:custGeom>
              <a:avLst/>
              <a:gdLst/>
              <a:ahLst/>
              <a:cxnLst/>
              <a:rect l="l" t="t" r="r" b="b"/>
              <a:pathLst>
                <a:path w="518" h="469" extrusionOk="0">
                  <a:moveTo>
                    <a:pt x="282" y="0"/>
                  </a:moveTo>
                  <a:cubicBezTo>
                    <a:pt x="269" y="0"/>
                    <a:pt x="257" y="2"/>
                    <a:pt x="244" y="5"/>
                  </a:cubicBezTo>
                  <a:cubicBezTo>
                    <a:pt x="92" y="36"/>
                    <a:pt x="1" y="127"/>
                    <a:pt x="31" y="279"/>
                  </a:cubicBezTo>
                  <a:cubicBezTo>
                    <a:pt x="56" y="405"/>
                    <a:pt x="145" y="469"/>
                    <a:pt x="262" y="469"/>
                  </a:cubicBezTo>
                  <a:cubicBezTo>
                    <a:pt x="285" y="469"/>
                    <a:pt x="310" y="466"/>
                    <a:pt x="335" y="461"/>
                  </a:cubicBezTo>
                  <a:cubicBezTo>
                    <a:pt x="457" y="461"/>
                    <a:pt x="517" y="339"/>
                    <a:pt x="487" y="248"/>
                  </a:cubicBezTo>
                  <a:cubicBezTo>
                    <a:pt x="487" y="112"/>
                    <a:pt x="389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8" name="Google Shape;38708;p45"/>
            <p:cNvSpPr/>
            <p:nvPr/>
          </p:nvSpPr>
          <p:spPr>
            <a:xfrm>
              <a:off x="3083150" y="3458550"/>
              <a:ext cx="12175" cy="1217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4" y="0"/>
                  </a:moveTo>
                  <a:cubicBezTo>
                    <a:pt x="92" y="31"/>
                    <a:pt x="1" y="152"/>
                    <a:pt x="1" y="304"/>
                  </a:cubicBezTo>
                  <a:cubicBezTo>
                    <a:pt x="1" y="426"/>
                    <a:pt x="92" y="487"/>
                    <a:pt x="244" y="487"/>
                  </a:cubicBezTo>
                  <a:cubicBezTo>
                    <a:pt x="335" y="456"/>
                    <a:pt x="487" y="426"/>
                    <a:pt x="487" y="244"/>
                  </a:cubicBezTo>
                  <a:cubicBezTo>
                    <a:pt x="487" y="122"/>
                    <a:pt x="39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9" name="Google Shape;38709;p45"/>
            <p:cNvSpPr/>
            <p:nvPr/>
          </p:nvSpPr>
          <p:spPr>
            <a:xfrm>
              <a:off x="3418275" y="3326825"/>
              <a:ext cx="13700" cy="11725"/>
            </a:xfrm>
            <a:custGeom>
              <a:avLst/>
              <a:gdLst/>
              <a:ahLst/>
              <a:cxnLst/>
              <a:rect l="l" t="t" r="r" b="b"/>
              <a:pathLst>
                <a:path w="548" h="469" extrusionOk="0">
                  <a:moveTo>
                    <a:pt x="266" y="0"/>
                  </a:moveTo>
                  <a:cubicBezTo>
                    <a:pt x="182" y="0"/>
                    <a:pt x="91" y="37"/>
                    <a:pt x="0" y="102"/>
                  </a:cubicBezTo>
                  <a:cubicBezTo>
                    <a:pt x="57" y="369"/>
                    <a:pt x="78" y="468"/>
                    <a:pt x="168" y="468"/>
                  </a:cubicBezTo>
                  <a:cubicBezTo>
                    <a:pt x="222" y="468"/>
                    <a:pt x="300" y="433"/>
                    <a:pt x="426" y="376"/>
                  </a:cubicBezTo>
                  <a:cubicBezTo>
                    <a:pt x="456" y="315"/>
                    <a:pt x="517" y="254"/>
                    <a:pt x="547" y="224"/>
                  </a:cubicBezTo>
                  <a:cubicBezTo>
                    <a:pt x="477" y="67"/>
                    <a:pt x="378" y="0"/>
                    <a:pt x="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0" name="Google Shape;38710;p45"/>
            <p:cNvSpPr/>
            <p:nvPr/>
          </p:nvSpPr>
          <p:spPr>
            <a:xfrm>
              <a:off x="3717175" y="3331700"/>
              <a:ext cx="11900" cy="9850"/>
            </a:xfrm>
            <a:custGeom>
              <a:avLst/>
              <a:gdLst/>
              <a:ahLst/>
              <a:cxnLst/>
              <a:rect l="l" t="t" r="r" b="b"/>
              <a:pathLst>
                <a:path w="476" h="394" extrusionOk="0">
                  <a:moveTo>
                    <a:pt x="260" y="1"/>
                  </a:moveTo>
                  <a:cubicBezTo>
                    <a:pt x="131" y="1"/>
                    <a:pt x="1" y="79"/>
                    <a:pt x="50" y="211"/>
                  </a:cubicBezTo>
                  <a:cubicBezTo>
                    <a:pt x="50" y="333"/>
                    <a:pt x="172" y="393"/>
                    <a:pt x="293" y="393"/>
                  </a:cubicBezTo>
                  <a:cubicBezTo>
                    <a:pt x="385" y="363"/>
                    <a:pt x="476" y="302"/>
                    <a:pt x="476" y="181"/>
                  </a:cubicBezTo>
                  <a:cubicBezTo>
                    <a:pt x="476" y="56"/>
                    <a:pt x="368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1" name="Google Shape;38711;p45"/>
            <p:cNvSpPr/>
            <p:nvPr/>
          </p:nvSpPr>
          <p:spPr>
            <a:xfrm>
              <a:off x="3083150" y="288620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56" y="1"/>
                  </a:moveTo>
                  <a:cubicBezTo>
                    <a:pt x="146" y="1"/>
                    <a:pt x="31" y="87"/>
                    <a:pt x="31" y="219"/>
                  </a:cubicBezTo>
                  <a:cubicBezTo>
                    <a:pt x="1" y="310"/>
                    <a:pt x="92" y="432"/>
                    <a:pt x="213" y="462"/>
                  </a:cubicBezTo>
                  <a:cubicBezTo>
                    <a:pt x="233" y="466"/>
                    <a:pt x="252" y="468"/>
                    <a:pt x="269" y="468"/>
                  </a:cubicBezTo>
                  <a:cubicBezTo>
                    <a:pt x="381" y="468"/>
                    <a:pt x="434" y="386"/>
                    <a:pt x="487" y="280"/>
                  </a:cubicBezTo>
                  <a:cubicBezTo>
                    <a:pt x="487" y="159"/>
                    <a:pt x="426" y="37"/>
                    <a:pt x="304" y="7"/>
                  </a:cubicBezTo>
                  <a:cubicBezTo>
                    <a:pt x="289" y="3"/>
                    <a:pt x="273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2" name="Google Shape;38712;p45"/>
            <p:cNvSpPr/>
            <p:nvPr/>
          </p:nvSpPr>
          <p:spPr>
            <a:xfrm>
              <a:off x="3621975" y="2909900"/>
              <a:ext cx="12875" cy="11525"/>
            </a:xfrm>
            <a:custGeom>
              <a:avLst/>
              <a:gdLst/>
              <a:ahLst/>
              <a:cxnLst/>
              <a:rect l="l" t="t" r="r" b="b"/>
              <a:pathLst>
                <a:path w="515" h="461" extrusionOk="0">
                  <a:moveTo>
                    <a:pt x="241" y="1"/>
                  </a:moveTo>
                  <a:cubicBezTo>
                    <a:pt x="150" y="1"/>
                    <a:pt x="28" y="92"/>
                    <a:pt x="28" y="214"/>
                  </a:cubicBezTo>
                  <a:cubicBezTo>
                    <a:pt x="1" y="324"/>
                    <a:pt x="99" y="461"/>
                    <a:pt x="232" y="461"/>
                  </a:cubicBezTo>
                  <a:cubicBezTo>
                    <a:pt x="245" y="461"/>
                    <a:pt x="258" y="459"/>
                    <a:pt x="272" y="457"/>
                  </a:cubicBezTo>
                  <a:cubicBezTo>
                    <a:pt x="393" y="457"/>
                    <a:pt x="454" y="366"/>
                    <a:pt x="515" y="214"/>
                  </a:cubicBezTo>
                  <a:cubicBezTo>
                    <a:pt x="454" y="122"/>
                    <a:pt x="424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3" name="Google Shape;38713;p45"/>
            <p:cNvSpPr/>
            <p:nvPr/>
          </p:nvSpPr>
          <p:spPr>
            <a:xfrm>
              <a:off x="3086200" y="3181800"/>
              <a:ext cx="12925" cy="10600"/>
            </a:xfrm>
            <a:custGeom>
              <a:avLst/>
              <a:gdLst/>
              <a:ahLst/>
              <a:cxnLst/>
              <a:rect l="l" t="t" r="r" b="b"/>
              <a:pathLst>
                <a:path w="517" h="424" extrusionOk="0">
                  <a:moveTo>
                    <a:pt x="308" y="0"/>
                  </a:moveTo>
                  <a:cubicBezTo>
                    <a:pt x="214" y="0"/>
                    <a:pt x="102" y="67"/>
                    <a:pt x="0" y="67"/>
                  </a:cubicBezTo>
                  <a:cubicBezTo>
                    <a:pt x="26" y="245"/>
                    <a:pt x="51" y="423"/>
                    <a:pt x="237" y="423"/>
                  </a:cubicBezTo>
                  <a:cubicBezTo>
                    <a:pt x="273" y="423"/>
                    <a:pt x="315" y="416"/>
                    <a:pt x="365" y="402"/>
                  </a:cubicBezTo>
                  <a:cubicBezTo>
                    <a:pt x="456" y="371"/>
                    <a:pt x="517" y="280"/>
                    <a:pt x="486" y="189"/>
                  </a:cubicBezTo>
                  <a:cubicBezTo>
                    <a:pt x="446" y="42"/>
                    <a:pt x="383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4" name="Google Shape;38714;p45"/>
            <p:cNvSpPr/>
            <p:nvPr/>
          </p:nvSpPr>
          <p:spPr>
            <a:xfrm>
              <a:off x="3852150" y="3078600"/>
              <a:ext cx="11425" cy="10675"/>
            </a:xfrm>
            <a:custGeom>
              <a:avLst/>
              <a:gdLst/>
              <a:ahLst/>
              <a:cxnLst/>
              <a:rect l="l" t="t" r="r" b="b"/>
              <a:pathLst>
                <a:path w="457" h="427" extrusionOk="0">
                  <a:moveTo>
                    <a:pt x="214" y="1"/>
                  </a:moveTo>
                  <a:cubicBezTo>
                    <a:pt x="62" y="1"/>
                    <a:pt x="1" y="122"/>
                    <a:pt x="31" y="244"/>
                  </a:cubicBezTo>
                  <a:cubicBezTo>
                    <a:pt x="31" y="335"/>
                    <a:pt x="92" y="426"/>
                    <a:pt x="214" y="426"/>
                  </a:cubicBezTo>
                  <a:cubicBezTo>
                    <a:pt x="366" y="396"/>
                    <a:pt x="457" y="305"/>
                    <a:pt x="457" y="183"/>
                  </a:cubicBezTo>
                  <a:cubicBezTo>
                    <a:pt x="427" y="61"/>
                    <a:pt x="33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5" name="Google Shape;38715;p45"/>
            <p:cNvSpPr/>
            <p:nvPr/>
          </p:nvSpPr>
          <p:spPr>
            <a:xfrm>
              <a:off x="2900025" y="3346075"/>
              <a:ext cx="13700" cy="16750"/>
            </a:xfrm>
            <a:custGeom>
              <a:avLst/>
              <a:gdLst/>
              <a:ahLst/>
              <a:cxnLst/>
              <a:rect l="l" t="t" r="r" b="b"/>
              <a:pathLst>
                <a:path w="548" h="670" extrusionOk="0">
                  <a:moveTo>
                    <a:pt x="0" y="1"/>
                  </a:moveTo>
                  <a:cubicBezTo>
                    <a:pt x="0" y="366"/>
                    <a:pt x="395" y="426"/>
                    <a:pt x="547" y="670"/>
                  </a:cubicBezTo>
                  <a:cubicBezTo>
                    <a:pt x="547" y="153"/>
                    <a:pt x="547" y="153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6" name="Google Shape;38716;p45"/>
            <p:cNvSpPr/>
            <p:nvPr/>
          </p:nvSpPr>
          <p:spPr>
            <a:xfrm>
              <a:off x="3744250" y="2902200"/>
              <a:ext cx="12950" cy="13150"/>
            </a:xfrm>
            <a:custGeom>
              <a:avLst/>
              <a:gdLst/>
              <a:ahLst/>
              <a:cxnLst/>
              <a:rect l="l" t="t" r="r" b="b"/>
              <a:pathLst>
                <a:path w="518" h="526" extrusionOk="0">
                  <a:moveTo>
                    <a:pt x="326" y="1"/>
                  </a:moveTo>
                  <a:cubicBezTo>
                    <a:pt x="251" y="1"/>
                    <a:pt x="171" y="47"/>
                    <a:pt x="92" y="126"/>
                  </a:cubicBezTo>
                  <a:cubicBezTo>
                    <a:pt x="1" y="187"/>
                    <a:pt x="1" y="339"/>
                    <a:pt x="92" y="400"/>
                  </a:cubicBezTo>
                  <a:cubicBezTo>
                    <a:pt x="156" y="479"/>
                    <a:pt x="227" y="526"/>
                    <a:pt x="303" y="526"/>
                  </a:cubicBezTo>
                  <a:cubicBezTo>
                    <a:pt x="372" y="526"/>
                    <a:pt x="445" y="487"/>
                    <a:pt x="518" y="400"/>
                  </a:cubicBezTo>
                  <a:cubicBezTo>
                    <a:pt x="457" y="309"/>
                    <a:pt x="426" y="218"/>
                    <a:pt x="518" y="126"/>
                  </a:cubicBezTo>
                  <a:cubicBezTo>
                    <a:pt x="459" y="39"/>
                    <a:pt x="394" y="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7" name="Google Shape;38717;p45"/>
            <p:cNvSpPr/>
            <p:nvPr/>
          </p:nvSpPr>
          <p:spPr>
            <a:xfrm>
              <a:off x="2962325" y="3436500"/>
              <a:ext cx="12175" cy="10825"/>
            </a:xfrm>
            <a:custGeom>
              <a:avLst/>
              <a:gdLst/>
              <a:ahLst/>
              <a:cxnLst/>
              <a:rect l="l" t="t" r="r" b="b"/>
              <a:pathLst>
                <a:path w="487" h="433" extrusionOk="0">
                  <a:moveTo>
                    <a:pt x="274" y="1"/>
                  </a:moveTo>
                  <a:cubicBezTo>
                    <a:pt x="122" y="1"/>
                    <a:pt x="1" y="92"/>
                    <a:pt x="31" y="244"/>
                  </a:cubicBezTo>
                  <a:cubicBezTo>
                    <a:pt x="31" y="366"/>
                    <a:pt x="122" y="426"/>
                    <a:pt x="244" y="426"/>
                  </a:cubicBezTo>
                  <a:cubicBezTo>
                    <a:pt x="260" y="430"/>
                    <a:pt x="275" y="432"/>
                    <a:pt x="290" y="432"/>
                  </a:cubicBezTo>
                  <a:cubicBezTo>
                    <a:pt x="388" y="432"/>
                    <a:pt x="457" y="350"/>
                    <a:pt x="457" y="244"/>
                  </a:cubicBezTo>
                  <a:cubicBezTo>
                    <a:pt x="48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8" name="Google Shape;38718;p45"/>
            <p:cNvSpPr/>
            <p:nvPr/>
          </p:nvSpPr>
          <p:spPr>
            <a:xfrm>
              <a:off x="3341525" y="3241975"/>
              <a:ext cx="11400" cy="10825"/>
            </a:xfrm>
            <a:custGeom>
              <a:avLst/>
              <a:gdLst/>
              <a:ahLst/>
              <a:cxnLst/>
              <a:rect l="l" t="t" r="r" b="b"/>
              <a:pathLst>
                <a:path w="456" h="433" extrusionOk="0">
                  <a:moveTo>
                    <a:pt x="243" y="1"/>
                  </a:moveTo>
                  <a:cubicBezTo>
                    <a:pt x="122" y="1"/>
                    <a:pt x="0" y="92"/>
                    <a:pt x="0" y="244"/>
                  </a:cubicBezTo>
                  <a:cubicBezTo>
                    <a:pt x="0" y="335"/>
                    <a:pt x="61" y="396"/>
                    <a:pt x="152" y="426"/>
                  </a:cubicBezTo>
                  <a:cubicBezTo>
                    <a:pt x="168" y="430"/>
                    <a:pt x="185" y="432"/>
                    <a:pt x="201" y="432"/>
                  </a:cubicBezTo>
                  <a:cubicBezTo>
                    <a:pt x="311" y="432"/>
                    <a:pt x="426" y="349"/>
                    <a:pt x="426" y="244"/>
                  </a:cubicBezTo>
                  <a:cubicBezTo>
                    <a:pt x="456" y="92"/>
                    <a:pt x="365" y="31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9" name="Google Shape;38719;p45"/>
            <p:cNvSpPr/>
            <p:nvPr/>
          </p:nvSpPr>
          <p:spPr>
            <a:xfrm>
              <a:off x="3680425" y="2902300"/>
              <a:ext cx="12175" cy="9350"/>
            </a:xfrm>
            <a:custGeom>
              <a:avLst/>
              <a:gdLst/>
              <a:ahLst/>
              <a:cxnLst/>
              <a:rect l="l" t="t" r="r" b="b"/>
              <a:pathLst>
                <a:path w="487" h="374" extrusionOk="0">
                  <a:moveTo>
                    <a:pt x="244" y="1"/>
                  </a:moveTo>
                  <a:cubicBezTo>
                    <a:pt x="122" y="1"/>
                    <a:pt x="31" y="31"/>
                    <a:pt x="31" y="122"/>
                  </a:cubicBezTo>
                  <a:cubicBezTo>
                    <a:pt x="1" y="305"/>
                    <a:pt x="122" y="366"/>
                    <a:pt x="274" y="366"/>
                  </a:cubicBezTo>
                  <a:cubicBezTo>
                    <a:pt x="290" y="371"/>
                    <a:pt x="306" y="373"/>
                    <a:pt x="322" y="373"/>
                  </a:cubicBezTo>
                  <a:cubicBezTo>
                    <a:pt x="395" y="373"/>
                    <a:pt x="456" y="319"/>
                    <a:pt x="456" y="244"/>
                  </a:cubicBezTo>
                  <a:cubicBezTo>
                    <a:pt x="487" y="62"/>
                    <a:pt x="365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0" name="Google Shape;38720;p45"/>
            <p:cNvSpPr/>
            <p:nvPr/>
          </p:nvSpPr>
          <p:spPr>
            <a:xfrm>
              <a:off x="3883325" y="2903075"/>
              <a:ext cx="9125" cy="10800"/>
            </a:xfrm>
            <a:custGeom>
              <a:avLst/>
              <a:gdLst/>
              <a:ahLst/>
              <a:cxnLst/>
              <a:rect l="l" t="t" r="r" b="b"/>
              <a:pathLst>
                <a:path w="365" h="432" extrusionOk="0">
                  <a:moveTo>
                    <a:pt x="152" y="0"/>
                  </a:moveTo>
                  <a:cubicBezTo>
                    <a:pt x="31" y="0"/>
                    <a:pt x="0" y="152"/>
                    <a:pt x="0" y="243"/>
                  </a:cubicBezTo>
                  <a:cubicBezTo>
                    <a:pt x="0" y="304"/>
                    <a:pt x="0" y="426"/>
                    <a:pt x="91" y="426"/>
                  </a:cubicBezTo>
                  <a:cubicBezTo>
                    <a:pt x="107" y="430"/>
                    <a:pt x="123" y="432"/>
                    <a:pt x="139" y="432"/>
                  </a:cubicBezTo>
                  <a:cubicBezTo>
                    <a:pt x="243" y="432"/>
                    <a:pt x="339" y="349"/>
                    <a:pt x="365" y="243"/>
                  </a:cubicBezTo>
                  <a:cubicBezTo>
                    <a:pt x="365" y="61"/>
                    <a:pt x="304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1" name="Google Shape;38721;p45"/>
            <p:cNvSpPr/>
            <p:nvPr/>
          </p:nvSpPr>
          <p:spPr>
            <a:xfrm>
              <a:off x="2916725" y="3244250"/>
              <a:ext cx="12200" cy="10675"/>
            </a:xfrm>
            <a:custGeom>
              <a:avLst/>
              <a:gdLst/>
              <a:ahLst/>
              <a:cxnLst/>
              <a:rect l="l" t="t" r="r" b="b"/>
              <a:pathLst>
                <a:path w="488" h="427" extrusionOk="0">
                  <a:moveTo>
                    <a:pt x="214" y="1"/>
                  </a:moveTo>
                  <a:cubicBezTo>
                    <a:pt x="92" y="1"/>
                    <a:pt x="1" y="122"/>
                    <a:pt x="31" y="244"/>
                  </a:cubicBezTo>
                  <a:cubicBezTo>
                    <a:pt x="62" y="366"/>
                    <a:pt x="153" y="426"/>
                    <a:pt x="274" y="426"/>
                  </a:cubicBezTo>
                  <a:cubicBezTo>
                    <a:pt x="396" y="426"/>
                    <a:pt x="487" y="366"/>
                    <a:pt x="487" y="214"/>
                  </a:cubicBezTo>
                  <a:cubicBezTo>
                    <a:pt x="457" y="92"/>
                    <a:pt x="33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2" name="Google Shape;38722;p45"/>
            <p:cNvSpPr/>
            <p:nvPr/>
          </p:nvSpPr>
          <p:spPr>
            <a:xfrm>
              <a:off x="3703225" y="3084675"/>
              <a:ext cx="16750" cy="10450"/>
            </a:xfrm>
            <a:custGeom>
              <a:avLst/>
              <a:gdLst/>
              <a:ahLst/>
              <a:cxnLst/>
              <a:rect l="l" t="t" r="r" b="b"/>
              <a:pathLst>
                <a:path w="670" h="418" extrusionOk="0">
                  <a:moveTo>
                    <a:pt x="426" y="1"/>
                  </a:moveTo>
                  <a:cubicBezTo>
                    <a:pt x="304" y="92"/>
                    <a:pt x="0" y="153"/>
                    <a:pt x="92" y="305"/>
                  </a:cubicBezTo>
                  <a:cubicBezTo>
                    <a:pt x="133" y="387"/>
                    <a:pt x="185" y="417"/>
                    <a:pt x="241" y="417"/>
                  </a:cubicBezTo>
                  <a:cubicBezTo>
                    <a:pt x="351" y="417"/>
                    <a:pt x="478" y="304"/>
                    <a:pt x="578" y="244"/>
                  </a:cubicBezTo>
                  <a:cubicBezTo>
                    <a:pt x="608" y="244"/>
                    <a:pt x="639" y="183"/>
                    <a:pt x="669" y="153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3" name="Google Shape;38723;p45"/>
            <p:cNvSpPr/>
            <p:nvPr/>
          </p:nvSpPr>
          <p:spPr>
            <a:xfrm>
              <a:off x="3027675" y="3092275"/>
              <a:ext cx="10675" cy="9900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21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305"/>
                    <a:pt x="92" y="396"/>
                    <a:pt x="213" y="396"/>
                  </a:cubicBezTo>
                  <a:cubicBezTo>
                    <a:pt x="335" y="396"/>
                    <a:pt x="426" y="305"/>
                    <a:pt x="426" y="183"/>
                  </a:cubicBezTo>
                  <a:cubicBezTo>
                    <a:pt x="426" y="9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4" name="Google Shape;38724;p45"/>
            <p:cNvSpPr/>
            <p:nvPr/>
          </p:nvSpPr>
          <p:spPr>
            <a:xfrm>
              <a:off x="3259450" y="3012500"/>
              <a:ext cx="9900" cy="11425"/>
            </a:xfrm>
            <a:custGeom>
              <a:avLst/>
              <a:gdLst/>
              <a:ahLst/>
              <a:cxnLst/>
              <a:rect l="l" t="t" r="r" b="b"/>
              <a:pathLst>
                <a:path w="396" h="457" extrusionOk="0">
                  <a:moveTo>
                    <a:pt x="213" y="0"/>
                  </a:moveTo>
                  <a:cubicBezTo>
                    <a:pt x="92" y="0"/>
                    <a:pt x="0" y="91"/>
                    <a:pt x="0" y="213"/>
                  </a:cubicBezTo>
                  <a:cubicBezTo>
                    <a:pt x="0" y="335"/>
                    <a:pt x="31" y="456"/>
                    <a:pt x="152" y="456"/>
                  </a:cubicBezTo>
                  <a:cubicBezTo>
                    <a:pt x="274" y="456"/>
                    <a:pt x="395" y="365"/>
                    <a:pt x="395" y="274"/>
                  </a:cubicBezTo>
                  <a:cubicBezTo>
                    <a:pt x="395" y="152"/>
                    <a:pt x="335" y="3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5" name="Google Shape;38725;p45"/>
            <p:cNvSpPr/>
            <p:nvPr/>
          </p:nvSpPr>
          <p:spPr>
            <a:xfrm>
              <a:off x="3011725" y="3400025"/>
              <a:ext cx="11425" cy="10050"/>
            </a:xfrm>
            <a:custGeom>
              <a:avLst/>
              <a:gdLst/>
              <a:ahLst/>
              <a:cxnLst/>
              <a:rect l="l" t="t" r="r" b="b"/>
              <a:pathLst>
                <a:path w="457" h="402" extrusionOk="0">
                  <a:moveTo>
                    <a:pt x="243" y="1"/>
                  </a:moveTo>
                  <a:cubicBezTo>
                    <a:pt x="122" y="1"/>
                    <a:pt x="0" y="92"/>
                    <a:pt x="31" y="214"/>
                  </a:cubicBezTo>
                  <a:cubicBezTo>
                    <a:pt x="31" y="319"/>
                    <a:pt x="99" y="402"/>
                    <a:pt x="197" y="402"/>
                  </a:cubicBezTo>
                  <a:cubicBezTo>
                    <a:pt x="212" y="402"/>
                    <a:pt x="227" y="400"/>
                    <a:pt x="243" y="396"/>
                  </a:cubicBezTo>
                  <a:cubicBezTo>
                    <a:pt x="365" y="396"/>
                    <a:pt x="456" y="305"/>
                    <a:pt x="456" y="183"/>
                  </a:cubicBezTo>
                  <a:cubicBezTo>
                    <a:pt x="426" y="92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6" name="Google Shape;38726;p45"/>
            <p:cNvSpPr/>
            <p:nvPr/>
          </p:nvSpPr>
          <p:spPr>
            <a:xfrm>
              <a:off x="3186500" y="3388650"/>
              <a:ext cx="12950" cy="13700"/>
            </a:xfrm>
            <a:custGeom>
              <a:avLst/>
              <a:gdLst/>
              <a:ahLst/>
              <a:cxnLst/>
              <a:rect l="l" t="t" r="r" b="b"/>
              <a:pathLst>
                <a:path w="518" h="548" extrusionOk="0">
                  <a:moveTo>
                    <a:pt x="274" y="0"/>
                  </a:moveTo>
                  <a:cubicBezTo>
                    <a:pt x="0" y="61"/>
                    <a:pt x="61" y="274"/>
                    <a:pt x="92" y="547"/>
                  </a:cubicBezTo>
                  <a:cubicBezTo>
                    <a:pt x="304" y="395"/>
                    <a:pt x="517" y="304"/>
                    <a:pt x="395" y="61"/>
                  </a:cubicBezTo>
                  <a:cubicBezTo>
                    <a:pt x="365" y="30"/>
                    <a:pt x="304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7" name="Google Shape;38727;p45"/>
            <p:cNvSpPr/>
            <p:nvPr/>
          </p:nvSpPr>
          <p:spPr>
            <a:xfrm>
              <a:off x="3728300" y="2763250"/>
              <a:ext cx="12175" cy="10050"/>
            </a:xfrm>
            <a:custGeom>
              <a:avLst/>
              <a:gdLst/>
              <a:ahLst/>
              <a:cxnLst/>
              <a:rect l="l" t="t" r="r" b="b"/>
              <a:pathLst>
                <a:path w="487" h="402" extrusionOk="0">
                  <a:moveTo>
                    <a:pt x="213" y="0"/>
                  </a:moveTo>
                  <a:cubicBezTo>
                    <a:pt x="122" y="31"/>
                    <a:pt x="0" y="92"/>
                    <a:pt x="31" y="244"/>
                  </a:cubicBezTo>
                  <a:cubicBezTo>
                    <a:pt x="31" y="323"/>
                    <a:pt x="122" y="402"/>
                    <a:pt x="225" y="402"/>
                  </a:cubicBezTo>
                  <a:cubicBezTo>
                    <a:pt x="241" y="402"/>
                    <a:pt x="258" y="400"/>
                    <a:pt x="274" y="396"/>
                  </a:cubicBezTo>
                  <a:cubicBezTo>
                    <a:pt x="396" y="396"/>
                    <a:pt x="487" y="304"/>
                    <a:pt x="456" y="183"/>
                  </a:cubicBezTo>
                  <a:cubicBezTo>
                    <a:pt x="426" y="31"/>
                    <a:pt x="33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8" name="Google Shape;38728;p45"/>
            <p:cNvSpPr/>
            <p:nvPr/>
          </p:nvSpPr>
          <p:spPr>
            <a:xfrm>
              <a:off x="3791375" y="3127850"/>
              <a:ext cx="11425" cy="10800"/>
            </a:xfrm>
            <a:custGeom>
              <a:avLst/>
              <a:gdLst/>
              <a:ahLst/>
              <a:cxnLst/>
              <a:rect l="l" t="t" r="r" b="b"/>
              <a:pathLst>
                <a:path w="457" h="432" extrusionOk="0">
                  <a:moveTo>
                    <a:pt x="177" y="0"/>
                  </a:moveTo>
                  <a:cubicBezTo>
                    <a:pt x="99" y="0"/>
                    <a:pt x="31" y="79"/>
                    <a:pt x="31" y="158"/>
                  </a:cubicBezTo>
                  <a:cubicBezTo>
                    <a:pt x="0" y="280"/>
                    <a:pt x="122" y="432"/>
                    <a:pt x="274" y="432"/>
                  </a:cubicBezTo>
                  <a:cubicBezTo>
                    <a:pt x="365" y="432"/>
                    <a:pt x="426" y="371"/>
                    <a:pt x="456" y="280"/>
                  </a:cubicBezTo>
                  <a:cubicBezTo>
                    <a:pt x="456" y="128"/>
                    <a:pt x="365" y="37"/>
                    <a:pt x="213" y="6"/>
                  </a:cubicBezTo>
                  <a:cubicBezTo>
                    <a:pt x="201" y="2"/>
                    <a:pt x="189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9" name="Google Shape;38729;p45"/>
            <p:cNvSpPr/>
            <p:nvPr/>
          </p:nvSpPr>
          <p:spPr>
            <a:xfrm>
              <a:off x="3014750" y="3363400"/>
              <a:ext cx="9925" cy="10075"/>
            </a:xfrm>
            <a:custGeom>
              <a:avLst/>
              <a:gdLst/>
              <a:ahLst/>
              <a:cxnLst/>
              <a:rect l="l" t="t" r="r" b="b"/>
              <a:pathLst>
                <a:path w="397" h="403" extrusionOk="0">
                  <a:moveTo>
                    <a:pt x="250" y="1"/>
                  </a:moveTo>
                  <a:cubicBezTo>
                    <a:pt x="238" y="1"/>
                    <a:pt x="226" y="3"/>
                    <a:pt x="214" y="7"/>
                  </a:cubicBezTo>
                  <a:cubicBezTo>
                    <a:pt x="203" y="4"/>
                    <a:pt x="192" y="3"/>
                    <a:pt x="183" y="3"/>
                  </a:cubicBezTo>
                  <a:cubicBezTo>
                    <a:pt x="82" y="3"/>
                    <a:pt x="31" y="134"/>
                    <a:pt x="31" y="189"/>
                  </a:cubicBezTo>
                  <a:lnTo>
                    <a:pt x="31" y="372"/>
                  </a:lnTo>
                  <a:lnTo>
                    <a:pt x="214" y="372"/>
                  </a:lnTo>
                  <a:cubicBezTo>
                    <a:pt x="335" y="341"/>
                    <a:pt x="396" y="281"/>
                    <a:pt x="396" y="159"/>
                  </a:cubicBezTo>
                  <a:cubicBezTo>
                    <a:pt x="396" y="80"/>
                    <a:pt x="328" y="1"/>
                    <a:pt x="250" y="1"/>
                  </a:cubicBezTo>
                  <a:close/>
                  <a:moveTo>
                    <a:pt x="1" y="372"/>
                  </a:moveTo>
                  <a:lnTo>
                    <a:pt x="31" y="402"/>
                  </a:lnTo>
                  <a:lnTo>
                    <a:pt x="31" y="3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0" name="Google Shape;38730;p45"/>
            <p:cNvSpPr/>
            <p:nvPr/>
          </p:nvSpPr>
          <p:spPr>
            <a:xfrm>
              <a:off x="3543650" y="2906750"/>
              <a:ext cx="9900" cy="10175"/>
            </a:xfrm>
            <a:custGeom>
              <a:avLst/>
              <a:gdLst/>
              <a:ahLst/>
              <a:cxnLst/>
              <a:rect l="l" t="t" r="r" b="b"/>
              <a:pathLst>
                <a:path w="396" h="407" extrusionOk="0">
                  <a:moveTo>
                    <a:pt x="189" y="0"/>
                  </a:moveTo>
                  <a:cubicBezTo>
                    <a:pt x="178" y="0"/>
                    <a:pt x="165" y="2"/>
                    <a:pt x="152" y="5"/>
                  </a:cubicBezTo>
                  <a:cubicBezTo>
                    <a:pt x="61" y="36"/>
                    <a:pt x="0" y="127"/>
                    <a:pt x="31" y="218"/>
                  </a:cubicBezTo>
                  <a:cubicBezTo>
                    <a:pt x="57" y="324"/>
                    <a:pt x="129" y="406"/>
                    <a:pt x="208" y="406"/>
                  </a:cubicBezTo>
                  <a:cubicBezTo>
                    <a:pt x="220" y="406"/>
                    <a:pt x="231" y="404"/>
                    <a:pt x="243" y="400"/>
                  </a:cubicBezTo>
                  <a:cubicBezTo>
                    <a:pt x="335" y="370"/>
                    <a:pt x="395" y="309"/>
                    <a:pt x="395" y="188"/>
                  </a:cubicBezTo>
                  <a:cubicBezTo>
                    <a:pt x="341" y="106"/>
                    <a:pt x="287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1" name="Google Shape;38731;p45"/>
            <p:cNvSpPr/>
            <p:nvPr/>
          </p:nvSpPr>
          <p:spPr>
            <a:xfrm>
              <a:off x="3191050" y="3305550"/>
              <a:ext cx="10675" cy="12450"/>
            </a:xfrm>
            <a:custGeom>
              <a:avLst/>
              <a:gdLst/>
              <a:ahLst/>
              <a:cxnLst/>
              <a:rect l="l" t="t" r="r" b="b"/>
              <a:pathLst>
                <a:path w="427" h="498" extrusionOk="0">
                  <a:moveTo>
                    <a:pt x="206" y="0"/>
                  </a:moveTo>
                  <a:cubicBezTo>
                    <a:pt x="68" y="0"/>
                    <a:pt x="88" y="170"/>
                    <a:pt x="61" y="224"/>
                  </a:cubicBezTo>
                  <a:cubicBezTo>
                    <a:pt x="61" y="315"/>
                    <a:pt x="1" y="406"/>
                    <a:pt x="122" y="497"/>
                  </a:cubicBezTo>
                  <a:cubicBezTo>
                    <a:pt x="274" y="467"/>
                    <a:pt x="274" y="406"/>
                    <a:pt x="335" y="284"/>
                  </a:cubicBezTo>
                  <a:cubicBezTo>
                    <a:pt x="396" y="193"/>
                    <a:pt x="426" y="72"/>
                    <a:pt x="274" y="11"/>
                  </a:cubicBezTo>
                  <a:cubicBezTo>
                    <a:pt x="248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2" name="Google Shape;38732;p45"/>
            <p:cNvSpPr/>
            <p:nvPr/>
          </p:nvSpPr>
          <p:spPr>
            <a:xfrm>
              <a:off x="3394700" y="3298200"/>
              <a:ext cx="14475" cy="10675"/>
            </a:xfrm>
            <a:custGeom>
              <a:avLst/>
              <a:gdLst/>
              <a:ahLst/>
              <a:cxnLst/>
              <a:rect l="l" t="t" r="r" b="b"/>
              <a:pathLst>
                <a:path w="579" h="427" extrusionOk="0">
                  <a:moveTo>
                    <a:pt x="122" y="1"/>
                  </a:moveTo>
                  <a:cubicBezTo>
                    <a:pt x="92" y="123"/>
                    <a:pt x="1" y="183"/>
                    <a:pt x="122" y="305"/>
                  </a:cubicBezTo>
                  <a:cubicBezTo>
                    <a:pt x="153" y="335"/>
                    <a:pt x="214" y="366"/>
                    <a:pt x="274" y="426"/>
                  </a:cubicBezTo>
                  <a:lnTo>
                    <a:pt x="396" y="426"/>
                  </a:lnTo>
                  <a:cubicBezTo>
                    <a:pt x="457" y="335"/>
                    <a:pt x="578" y="244"/>
                    <a:pt x="578" y="183"/>
                  </a:cubicBezTo>
                  <a:cubicBezTo>
                    <a:pt x="548" y="31"/>
                    <a:pt x="396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3" name="Google Shape;38733;p45"/>
            <p:cNvSpPr/>
            <p:nvPr/>
          </p:nvSpPr>
          <p:spPr>
            <a:xfrm>
              <a:off x="2963850" y="3292125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213" y="1"/>
                  </a:moveTo>
                  <a:cubicBezTo>
                    <a:pt x="122" y="31"/>
                    <a:pt x="31" y="62"/>
                    <a:pt x="31" y="153"/>
                  </a:cubicBezTo>
                  <a:cubicBezTo>
                    <a:pt x="0" y="244"/>
                    <a:pt x="92" y="366"/>
                    <a:pt x="213" y="366"/>
                  </a:cubicBezTo>
                  <a:cubicBezTo>
                    <a:pt x="304" y="366"/>
                    <a:pt x="396" y="305"/>
                    <a:pt x="396" y="214"/>
                  </a:cubicBezTo>
                  <a:cubicBezTo>
                    <a:pt x="396" y="62"/>
                    <a:pt x="335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4" name="Google Shape;38734;p45"/>
            <p:cNvSpPr/>
            <p:nvPr/>
          </p:nvSpPr>
          <p:spPr>
            <a:xfrm>
              <a:off x="3637100" y="2932700"/>
              <a:ext cx="10675" cy="9300"/>
            </a:xfrm>
            <a:custGeom>
              <a:avLst/>
              <a:gdLst/>
              <a:ahLst/>
              <a:cxnLst/>
              <a:rect l="l" t="t" r="r" b="b"/>
              <a:pathLst>
                <a:path w="427" h="372" extrusionOk="0">
                  <a:moveTo>
                    <a:pt x="275" y="1"/>
                  </a:moveTo>
                  <a:cubicBezTo>
                    <a:pt x="153" y="1"/>
                    <a:pt x="31" y="61"/>
                    <a:pt x="1" y="183"/>
                  </a:cubicBezTo>
                  <a:cubicBezTo>
                    <a:pt x="1" y="274"/>
                    <a:pt x="62" y="365"/>
                    <a:pt x="183" y="365"/>
                  </a:cubicBezTo>
                  <a:cubicBezTo>
                    <a:pt x="195" y="369"/>
                    <a:pt x="208" y="371"/>
                    <a:pt x="221" y="371"/>
                  </a:cubicBezTo>
                  <a:cubicBezTo>
                    <a:pt x="305" y="371"/>
                    <a:pt x="400" y="289"/>
                    <a:pt x="427" y="183"/>
                  </a:cubicBezTo>
                  <a:cubicBezTo>
                    <a:pt x="427" y="92"/>
                    <a:pt x="366" y="1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5" name="Google Shape;38735;p45"/>
            <p:cNvSpPr/>
            <p:nvPr/>
          </p:nvSpPr>
          <p:spPr>
            <a:xfrm>
              <a:off x="3574800" y="3082250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9" y="1"/>
                  </a:moveTo>
                  <a:cubicBezTo>
                    <a:pt x="184" y="1"/>
                    <a:pt x="169" y="3"/>
                    <a:pt x="153" y="7"/>
                  </a:cubicBezTo>
                  <a:cubicBezTo>
                    <a:pt x="61" y="7"/>
                    <a:pt x="1" y="67"/>
                    <a:pt x="1" y="189"/>
                  </a:cubicBezTo>
                  <a:cubicBezTo>
                    <a:pt x="1" y="268"/>
                    <a:pt x="69" y="347"/>
                    <a:pt x="166" y="347"/>
                  </a:cubicBezTo>
                  <a:cubicBezTo>
                    <a:pt x="181" y="347"/>
                    <a:pt x="197" y="345"/>
                    <a:pt x="213" y="341"/>
                  </a:cubicBezTo>
                  <a:cubicBezTo>
                    <a:pt x="304" y="341"/>
                    <a:pt x="365" y="280"/>
                    <a:pt x="365" y="189"/>
                  </a:cubicBezTo>
                  <a:cubicBezTo>
                    <a:pt x="365" y="83"/>
                    <a:pt x="297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6" name="Google Shape;38736;p45"/>
            <p:cNvSpPr/>
            <p:nvPr/>
          </p:nvSpPr>
          <p:spPr>
            <a:xfrm>
              <a:off x="3564150" y="2953225"/>
              <a:ext cx="9925" cy="9150"/>
            </a:xfrm>
            <a:custGeom>
              <a:avLst/>
              <a:gdLst/>
              <a:ahLst/>
              <a:cxnLst/>
              <a:rect l="l" t="t" r="r" b="b"/>
              <a:pathLst>
                <a:path w="397" h="366" extrusionOk="0">
                  <a:moveTo>
                    <a:pt x="214" y="0"/>
                  </a:moveTo>
                  <a:cubicBezTo>
                    <a:pt x="92" y="0"/>
                    <a:pt x="1" y="122"/>
                    <a:pt x="31" y="213"/>
                  </a:cubicBezTo>
                  <a:cubicBezTo>
                    <a:pt x="31" y="335"/>
                    <a:pt x="123" y="365"/>
                    <a:pt x="214" y="365"/>
                  </a:cubicBezTo>
                  <a:cubicBezTo>
                    <a:pt x="335" y="365"/>
                    <a:pt x="396" y="304"/>
                    <a:pt x="396" y="152"/>
                  </a:cubicBezTo>
                  <a:cubicBezTo>
                    <a:pt x="36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7" name="Google Shape;38737;p45"/>
            <p:cNvSpPr/>
            <p:nvPr/>
          </p:nvSpPr>
          <p:spPr>
            <a:xfrm>
              <a:off x="3700275" y="2980300"/>
              <a:ext cx="12100" cy="8050"/>
            </a:xfrm>
            <a:custGeom>
              <a:avLst/>
              <a:gdLst/>
              <a:ahLst/>
              <a:cxnLst/>
              <a:rect l="l" t="t" r="r" b="b"/>
              <a:pathLst>
                <a:path w="484" h="322" extrusionOk="0">
                  <a:moveTo>
                    <a:pt x="198" y="1"/>
                  </a:moveTo>
                  <a:cubicBezTo>
                    <a:pt x="116" y="1"/>
                    <a:pt x="27" y="40"/>
                    <a:pt x="27" y="133"/>
                  </a:cubicBezTo>
                  <a:cubicBezTo>
                    <a:pt x="1" y="239"/>
                    <a:pt x="89" y="321"/>
                    <a:pt x="192" y="321"/>
                  </a:cubicBezTo>
                  <a:cubicBezTo>
                    <a:pt x="208" y="321"/>
                    <a:pt x="224" y="320"/>
                    <a:pt x="240" y="316"/>
                  </a:cubicBezTo>
                  <a:cubicBezTo>
                    <a:pt x="362" y="285"/>
                    <a:pt x="453" y="255"/>
                    <a:pt x="483" y="133"/>
                  </a:cubicBezTo>
                  <a:cubicBezTo>
                    <a:pt x="453" y="12"/>
                    <a:pt x="392" y="12"/>
                    <a:pt x="270" y="12"/>
                  </a:cubicBezTo>
                  <a:cubicBezTo>
                    <a:pt x="249" y="4"/>
                    <a:pt x="224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8" name="Google Shape;38738;p45"/>
            <p:cNvSpPr/>
            <p:nvPr/>
          </p:nvSpPr>
          <p:spPr>
            <a:xfrm>
              <a:off x="3004875" y="3372875"/>
              <a:ext cx="9900" cy="9850"/>
            </a:xfrm>
            <a:custGeom>
              <a:avLst/>
              <a:gdLst/>
              <a:ahLst/>
              <a:cxnLst/>
              <a:rect l="l" t="t" r="r" b="b"/>
              <a:pathLst>
                <a:path w="396" h="394" extrusionOk="0">
                  <a:moveTo>
                    <a:pt x="305" y="0"/>
                  </a:moveTo>
                  <a:cubicBezTo>
                    <a:pt x="274" y="0"/>
                    <a:pt x="244" y="8"/>
                    <a:pt x="214" y="23"/>
                  </a:cubicBezTo>
                  <a:cubicBezTo>
                    <a:pt x="92" y="23"/>
                    <a:pt x="1" y="114"/>
                    <a:pt x="1" y="236"/>
                  </a:cubicBezTo>
                  <a:cubicBezTo>
                    <a:pt x="1" y="327"/>
                    <a:pt x="92" y="388"/>
                    <a:pt x="183" y="388"/>
                  </a:cubicBezTo>
                  <a:cubicBezTo>
                    <a:pt x="199" y="392"/>
                    <a:pt x="215" y="394"/>
                    <a:pt x="229" y="394"/>
                  </a:cubicBezTo>
                  <a:cubicBezTo>
                    <a:pt x="327" y="394"/>
                    <a:pt x="396" y="311"/>
                    <a:pt x="396" y="205"/>
                  </a:cubicBezTo>
                  <a:cubicBezTo>
                    <a:pt x="396" y="152"/>
                    <a:pt x="396" y="98"/>
                    <a:pt x="396" y="23"/>
                  </a:cubicBezTo>
                  <a:cubicBezTo>
                    <a:pt x="366" y="8"/>
                    <a:pt x="335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9" name="Google Shape;38739;p45"/>
            <p:cNvSpPr/>
            <p:nvPr/>
          </p:nvSpPr>
          <p:spPr>
            <a:xfrm>
              <a:off x="3817200" y="3102925"/>
              <a:ext cx="12950" cy="15775"/>
            </a:xfrm>
            <a:custGeom>
              <a:avLst/>
              <a:gdLst/>
              <a:ahLst/>
              <a:cxnLst/>
              <a:rect l="l" t="t" r="r" b="b"/>
              <a:pathLst>
                <a:path w="518" h="631" extrusionOk="0">
                  <a:moveTo>
                    <a:pt x="244" y="0"/>
                  </a:moveTo>
                  <a:cubicBezTo>
                    <a:pt x="183" y="243"/>
                    <a:pt x="1" y="395"/>
                    <a:pt x="153" y="608"/>
                  </a:cubicBezTo>
                  <a:cubicBezTo>
                    <a:pt x="183" y="623"/>
                    <a:pt x="214" y="631"/>
                    <a:pt x="244" y="631"/>
                  </a:cubicBezTo>
                  <a:cubicBezTo>
                    <a:pt x="274" y="631"/>
                    <a:pt x="305" y="623"/>
                    <a:pt x="335" y="608"/>
                  </a:cubicBezTo>
                  <a:cubicBezTo>
                    <a:pt x="517" y="395"/>
                    <a:pt x="305" y="274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0" name="Google Shape;38740;p45"/>
            <p:cNvSpPr/>
            <p:nvPr/>
          </p:nvSpPr>
          <p:spPr>
            <a:xfrm>
              <a:off x="3303525" y="3163150"/>
              <a:ext cx="12175" cy="9275"/>
            </a:xfrm>
            <a:custGeom>
              <a:avLst/>
              <a:gdLst/>
              <a:ahLst/>
              <a:cxnLst/>
              <a:rect l="l" t="t" r="r" b="b"/>
              <a:pathLst>
                <a:path w="487" h="371" extrusionOk="0">
                  <a:moveTo>
                    <a:pt x="210" y="0"/>
                  </a:moveTo>
                  <a:cubicBezTo>
                    <a:pt x="142" y="0"/>
                    <a:pt x="79" y="40"/>
                    <a:pt x="61" y="114"/>
                  </a:cubicBezTo>
                  <a:cubicBezTo>
                    <a:pt x="0" y="205"/>
                    <a:pt x="31" y="266"/>
                    <a:pt x="152" y="327"/>
                  </a:cubicBezTo>
                  <a:cubicBezTo>
                    <a:pt x="193" y="357"/>
                    <a:pt x="230" y="371"/>
                    <a:pt x="264" y="371"/>
                  </a:cubicBezTo>
                  <a:cubicBezTo>
                    <a:pt x="331" y="371"/>
                    <a:pt x="385" y="317"/>
                    <a:pt x="426" y="236"/>
                  </a:cubicBezTo>
                  <a:cubicBezTo>
                    <a:pt x="487" y="145"/>
                    <a:pt x="395" y="84"/>
                    <a:pt x="335" y="53"/>
                  </a:cubicBezTo>
                  <a:cubicBezTo>
                    <a:pt x="299" y="17"/>
                    <a:pt x="253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1" name="Google Shape;38741;p45"/>
            <p:cNvSpPr/>
            <p:nvPr/>
          </p:nvSpPr>
          <p:spPr>
            <a:xfrm>
              <a:off x="3903150" y="2801125"/>
              <a:ext cx="9825" cy="9250"/>
            </a:xfrm>
            <a:custGeom>
              <a:avLst/>
              <a:gdLst/>
              <a:ahLst/>
              <a:cxnLst/>
              <a:rect l="l" t="t" r="r" b="b"/>
              <a:pathLst>
                <a:path w="393" h="370" extrusionOk="0">
                  <a:moveTo>
                    <a:pt x="173" y="1"/>
                  </a:moveTo>
                  <a:cubicBezTo>
                    <a:pt x="71" y="1"/>
                    <a:pt x="1" y="109"/>
                    <a:pt x="28" y="218"/>
                  </a:cubicBezTo>
                  <a:cubicBezTo>
                    <a:pt x="28" y="309"/>
                    <a:pt x="119" y="370"/>
                    <a:pt x="210" y="370"/>
                  </a:cubicBezTo>
                  <a:cubicBezTo>
                    <a:pt x="332" y="340"/>
                    <a:pt x="393" y="279"/>
                    <a:pt x="362" y="66"/>
                  </a:cubicBezTo>
                  <a:cubicBezTo>
                    <a:pt x="332" y="5"/>
                    <a:pt x="271" y="5"/>
                    <a:pt x="210" y="5"/>
                  </a:cubicBezTo>
                  <a:cubicBezTo>
                    <a:pt x="197" y="2"/>
                    <a:pt x="185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2" name="Google Shape;38742;p45"/>
            <p:cNvSpPr/>
            <p:nvPr/>
          </p:nvSpPr>
          <p:spPr>
            <a:xfrm>
              <a:off x="3081625" y="3156100"/>
              <a:ext cx="15225" cy="13825"/>
            </a:xfrm>
            <a:custGeom>
              <a:avLst/>
              <a:gdLst/>
              <a:ahLst/>
              <a:cxnLst/>
              <a:rect l="l" t="t" r="r" b="b"/>
              <a:pathLst>
                <a:path w="609" h="553" extrusionOk="0">
                  <a:moveTo>
                    <a:pt x="335" y="1"/>
                  </a:moveTo>
                  <a:cubicBezTo>
                    <a:pt x="1" y="123"/>
                    <a:pt x="183" y="366"/>
                    <a:pt x="183" y="548"/>
                  </a:cubicBezTo>
                  <a:cubicBezTo>
                    <a:pt x="202" y="551"/>
                    <a:pt x="221" y="553"/>
                    <a:pt x="239" y="553"/>
                  </a:cubicBezTo>
                  <a:cubicBezTo>
                    <a:pt x="402" y="553"/>
                    <a:pt x="554" y="438"/>
                    <a:pt x="609" y="275"/>
                  </a:cubicBezTo>
                  <a:cubicBezTo>
                    <a:pt x="517" y="183"/>
                    <a:pt x="457" y="62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3" name="Google Shape;38743;p45"/>
            <p:cNvSpPr/>
            <p:nvPr/>
          </p:nvSpPr>
          <p:spPr>
            <a:xfrm>
              <a:off x="3197900" y="3149275"/>
              <a:ext cx="10650" cy="9900"/>
            </a:xfrm>
            <a:custGeom>
              <a:avLst/>
              <a:gdLst/>
              <a:ahLst/>
              <a:cxnLst/>
              <a:rect l="l" t="t" r="r" b="b"/>
              <a:pathLst>
                <a:path w="426" h="396" extrusionOk="0">
                  <a:moveTo>
                    <a:pt x="213" y="0"/>
                  </a:moveTo>
                  <a:cubicBezTo>
                    <a:pt x="91" y="0"/>
                    <a:pt x="0" y="92"/>
                    <a:pt x="31" y="213"/>
                  </a:cubicBezTo>
                  <a:cubicBezTo>
                    <a:pt x="61" y="335"/>
                    <a:pt x="122" y="365"/>
                    <a:pt x="213" y="396"/>
                  </a:cubicBezTo>
                  <a:cubicBezTo>
                    <a:pt x="335" y="396"/>
                    <a:pt x="426" y="304"/>
                    <a:pt x="395" y="152"/>
                  </a:cubicBezTo>
                  <a:cubicBezTo>
                    <a:pt x="395" y="61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4" name="Google Shape;38744;p45"/>
            <p:cNvSpPr/>
            <p:nvPr/>
          </p:nvSpPr>
          <p:spPr>
            <a:xfrm>
              <a:off x="3232850" y="3327075"/>
              <a:ext cx="9150" cy="8400"/>
            </a:xfrm>
            <a:custGeom>
              <a:avLst/>
              <a:gdLst/>
              <a:ahLst/>
              <a:cxnLst/>
              <a:rect l="l" t="t" r="r" b="b"/>
              <a:pathLst>
                <a:path w="366" h="336" extrusionOk="0">
                  <a:moveTo>
                    <a:pt x="213" y="1"/>
                  </a:moveTo>
                  <a:cubicBezTo>
                    <a:pt x="92" y="31"/>
                    <a:pt x="0" y="92"/>
                    <a:pt x="31" y="214"/>
                  </a:cubicBezTo>
                  <a:cubicBezTo>
                    <a:pt x="31" y="275"/>
                    <a:pt x="92" y="335"/>
                    <a:pt x="152" y="335"/>
                  </a:cubicBezTo>
                  <a:cubicBezTo>
                    <a:pt x="304" y="335"/>
                    <a:pt x="365" y="244"/>
                    <a:pt x="335" y="123"/>
                  </a:cubicBezTo>
                  <a:cubicBezTo>
                    <a:pt x="335" y="31"/>
                    <a:pt x="274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5" name="Google Shape;38745;p45"/>
            <p:cNvSpPr/>
            <p:nvPr/>
          </p:nvSpPr>
          <p:spPr>
            <a:xfrm>
              <a:off x="3760225" y="2885900"/>
              <a:ext cx="12925" cy="6475"/>
            </a:xfrm>
            <a:custGeom>
              <a:avLst/>
              <a:gdLst/>
              <a:ahLst/>
              <a:cxnLst/>
              <a:rect l="l" t="t" r="r" b="b"/>
              <a:pathLst>
                <a:path w="517" h="259" extrusionOk="0">
                  <a:moveTo>
                    <a:pt x="371" y="0"/>
                  </a:moveTo>
                  <a:cubicBezTo>
                    <a:pt x="340" y="0"/>
                    <a:pt x="307" y="7"/>
                    <a:pt x="274" y="19"/>
                  </a:cubicBezTo>
                  <a:cubicBezTo>
                    <a:pt x="152" y="49"/>
                    <a:pt x="61" y="79"/>
                    <a:pt x="0" y="171"/>
                  </a:cubicBezTo>
                  <a:cubicBezTo>
                    <a:pt x="50" y="238"/>
                    <a:pt x="101" y="258"/>
                    <a:pt x="156" y="258"/>
                  </a:cubicBezTo>
                  <a:cubicBezTo>
                    <a:pt x="201" y="258"/>
                    <a:pt x="250" y="245"/>
                    <a:pt x="304" y="231"/>
                  </a:cubicBezTo>
                  <a:cubicBezTo>
                    <a:pt x="395" y="231"/>
                    <a:pt x="517" y="231"/>
                    <a:pt x="486" y="79"/>
                  </a:cubicBezTo>
                  <a:cubicBezTo>
                    <a:pt x="467" y="22"/>
                    <a:pt x="423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6" name="Google Shape;38746;p45"/>
            <p:cNvSpPr/>
            <p:nvPr/>
          </p:nvSpPr>
          <p:spPr>
            <a:xfrm>
              <a:off x="3778450" y="3035900"/>
              <a:ext cx="9150" cy="7775"/>
            </a:xfrm>
            <a:custGeom>
              <a:avLst/>
              <a:gdLst/>
              <a:ahLst/>
              <a:cxnLst/>
              <a:rect l="l" t="t" r="r" b="b"/>
              <a:pathLst>
                <a:path w="366" h="311" extrusionOk="0">
                  <a:moveTo>
                    <a:pt x="177" y="1"/>
                  </a:moveTo>
                  <a:cubicBezTo>
                    <a:pt x="99" y="1"/>
                    <a:pt x="31" y="79"/>
                    <a:pt x="31" y="158"/>
                  </a:cubicBezTo>
                  <a:cubicBezTo>
                    <a:pt x="1" y="250"/>
                    <a:pt x="61" y="310"/>
                    <a:pt x="183" y="310"/>
                  </a:cubicBezTo>
                  <a:cubicBezTo>
                    <a:pt x="274" y="310"/>
                    <a:pt x="335" y="280"/>
                    <a:pt x="365" y="189"/>
                  </a:cubicBezTo>
                  <a:cubicBezTo>
                    <a:pt x="365" y="98"/>
                    <a:pt x="335" y="6"/>
                    <a:pt x="213" y="6"/>
                  </a:cubicBezTo>
                  <a:cubicBezTo>
                    <a:pt x="201" y="2"/>
                    <a:pt x="18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7" name="Google Shape;38747;p45"/>
            <p:cNvSpPr/>
            <p:nvPr/>
          </p:nvSpPr>
          <p:spPr>
            <a:xfrm>
              <a:off x="3613550" y="2886200"/>
              <a:ext cx="9800" cy="8675"/>
            </a:xfrm>
            <a:custGeom>
              <a:avLst/>
              <a:gdLst/>
              <a:ahLst/>
              <a:cxnLst/>
              <a:rect l="l" t="t" r="r" b="b"/>
              <a:pathLst>
                <a:path w="392" h="347" extrusionOk="0">
                  <a:moveTo>
                    <a:pt x="220" y="1"/>
                  </a:moveTo>
                  <a:cubicBezTo>
                    <a:pt x="208" y="1"/>
                    <a:pt x="195" y="2"/>
                    <a:pt x="183" y="7"/>
                  </a:cubicBezTo>
                  <a:cubicBezTo>
                    <a:pt x="92" y="7"/>
                    <a:pt x="1" y="67"/>
                    <a:pt x="1" y="159"/>
                  </a:cubicBezTo>
                  <a:cubicBezTo>
                    <a:pt x="1" y="250"/>
                    <a:pt x="62" y="341"/>
                    <a:pt x="153" y="341"/>
                  </a:cubicBezTo>
                  <a:cubicBezTo>
                    <a:pt x="169" y="345"/>
                    <a:pt x="185" y="347"/>
                    <a:pt x="200" y="347"/>
                  </a:cubicBezTo>
                  <a:cubicBezTo>
                    <a:pt x="304" y="347"/>
                    <a:pt x="392" y="264"/>
                    <a:pt x="365" y="159"/>
                  </a:cubicBezTo>
                  <a:cubicBezTo>
                    <a:pt x="365" y="80"/>
                    <a:pt x="297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8" name="Google Shape;38748;p45"/>
            <p:cNvSpPr/>
            <p:nvPr/>
          </p:nvSpPr>
          <p:spPr>
            <a:xfrm>
              <a:off x="3138625" y="3320250"/>
              <a:ext cx="8375" cy="8575"/>
            </a:xfrm>
            <a:custGeom>
              <a:avLst/>
              <a:gdLst/>
              <a:ahLst/>
              <a:cxnLst/>
              <a:rect l="l" t="t" r="r" b="b"/>
              <a:pathLst>
                <a:path w="335" h="343" extrusionOk="0">
                  <a:moveTo>
                    <a:pt x="21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74"/>
                    <a:pt x="31" y="335"/>
                    <a:pt x="122" y="335"/>
                  </a:cubicBezTo>
                  <a:cubicBezTo>
                    <a:pt x="143" y="340"/>
                    <a:pt x="162" y="343"/>
                    <a:pt x="179" y="343"/>
                  </a:cubicBezTo>
                  <a:cubicBezTo>
                    <a:pt x="264" y="343"/>
                    <a:pt x="310" y="284"/>
                    <a:pt x="335" y="183"/>
                  </a:cubicBezTo>
                  <a:cubicBezTo>
                    <a:pt x="335" y="92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9" name="Google Shape;38749;p45"/>
            <p:cNvSpPr/>
            <p:nvPr/>
          </p:nvSpPr>
          <p:spPr>
            <a:xfrm>
              <a:off x="3106700" y="3035300"/>
              <a:ext cx="9150" cy="8650"/>
            </a:xfrm>
            <a:custGeom>
              <a:avLst/>
              <a:gdLst/>
              <a:ahLst/>
              <a:cxnLst/>
              <a:rect l="l" t="t" r="r" b="b"/>
              <a:pathLst>
                <a:path w="366" h="346" extrusionOk="0">
                  <a:moveTo>
                    <a:pt x="153" y="0"/>
                  </a:moveTo>
                  <a:cubicBezTo>
                    <a:pt x="62" y="0"/>
                    <a:pt x="31" y="61"/>
                    <a:pt x="31" y="122"/>
                  </a:cubicBezTo>
                  <a:cubicBezTo>
                    <a:pt x="1" y="213"/>
                    <a:pt x="62" y="304"/>
                    <a:pt x="153" y="334"/>
                  </a:cubicBezTo>
                  <a:cubicBezTo>
                    <a:pt x="176" y="342"/>
                    <a:pt x="198" y="346"/>
                    <a:pt x="220" y="346"/>
                  </a:cubicBezTo>
                  <a:cubicBezTo>
                    <a:pt x="286" y="346"/>
                    <a:pt x="343" y="312"/>
                    <a:pt x="366" y="243"/>
                  </a:cubicBezTo>
                  <a:cubicBezTo>
                    <a:pt x="366" y="122"/>
                    <a:pt x="274" y="3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0" name="Google Shape;38750;p45"/>
            <p:cNvSpPr/>
            <p:nvPr/>
          </p:nvSpPr>
          <p:spPr>
            <a:xfrm>
              <a:off x="3246525" y="2909625"/>
              <a:ext cx="9150" cy="8100"/>
            </a:xfrm>
            <a:custGeom>
              <a:avLst/>
              <a:gdLst/>
              <a:ahLst/>
              <a:cxnLst/>
              <a:rect l="l" t="t" r="r" b="b"/>
              <a:pathLst>
                <a:path w="366" h="324" extrusionOk="0">
                  <a:moveTo>
                    <a:pt x="150" y="1"/>
                  </a:moveTo>
                  <a:cubicBezTo>
                    <a:pt x="84" y="1"/>
                    <a:pt x="31" y="41"/>
                    <a:pt x="31" y="133"/>
                  </a:cubicBezTo>
                  <a:cubicBezTo>
                    <a:pt x="1" y="225"/>
                    <a:pt x="61" y="316"/>
                    <a:pt x="153" y="316"/>
                  </a:cubicBezTo>
                  <a:cubicBezTo>
                    <a:pt x="174" y="321"/>
                    <a:pt x="195" y="324"/>
                    <a:pt x="214" y="324"/>
                  </a:cubicBezTo>
                  <a:cubicBezTo>
                    <a:pt x="304" y="324"/>
                    <a:pt x="365" y="269"/>
                    <a:pt x="365" y="194"/>
                  </a:cubicBezTo>
                  <a:cubicBezTo>
                    <a:pt x="335" y="103"/>
                    <a:pt x="305" y="12"/>
                    <a:pt x="213" y="12"/>
                  </a:cubicBezTo>
                  <a:cubicBezTo>
                    <a:pt x="192" y="5"/>
                    <a:pt x="170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1" name="Google Shape;38751;p45"/>
            <p:cNvSpPr/>
            <p:nvPr/>
          </p:nvSpPr>
          <p:spPr>
            <a:xfrm>
              <a:off x="3849875" y="2764500"/>
              <a:ext cx="9150" cy="8175"/>
            </a:xfrm>
            <a:custGeom>
              <a:avLst/>
              <a:gdLst/>
              <a:ahLst/>
              <a:cxnLst/>
              <a:rect l="l" t="t" r="r" b="b"/>
              <a:pathLst>
                <a:path w="366" h="327" extrusionOk="0">
                  <a:moveTo>
                    <a:pt x="208" y="1"/>
                  </a:moveTo>
                  <a:cubicBezTo>
                    <a:pt x="191" y="1"/>
                    <a:pt x="172" y="5"/>
                    <a:pt x="153" y="11"/>
                  </a:cubicBezTo>
                  <a:cubicBezTo>
                    <a:pt x="62" y="42"/>
                    <a:pt x="1" y="133"/>
                    <a:pt x="1" y="224"/>
                  </a:cubicBezTo>
                  <a:cubicBezTo>
                    <a:pt x="24" y="292"/>
                    <a:pt x="81" y="327"/>
                    <a:pt x="146" y="327"/>
                  </a:cubicBezTo>
                  <a:cubicBezTo>
                    <a:pt x="168" y="327"/>
                    <a:pt x="191" y="323"/>
                    <a:pt x="214" y="315"/>
                  </a:cubicBezTo>
                  <a:cubicBezTo>
                    <a:pt x="305" y="285"/>
                    <a:pt x="366" y="224"/>
                    <a:pt x="366" y="194"/>
                  </a:cubicBezTo>
                  <a:cubicBezTo>
                    <a:pt x="318" y="50"/>
                    <a:pt x="270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2" name="Google Shape;38752;p45"/>
            <p:cNvSpPr/>
            <p:nvPr/>
          </p:nvSpPr>
          <p:spPr>
            <a:xfrm>
              <a:off x="3111275" y="3292125"/>
              <a:ext cx="11425" cy="6100"/>
            </a:xfrm>
            <a:custGeom>
              <a:avLst/>
              <a:gdLst/>
              <a:ahLst/>
              <a:cxnLst/>
              <a:rect l="l" t="t" r="r" b="b"/>
              <a:pathLst>
                <a:path w="457" h="244" extrusionOk="0">
                  <a:moveTo>
                    <a:pt x="243" y="1"/>
                  </a:moveTo>
                  <a:cubicBezTo>
                    <a:pt x="152" y="1"/>
                    <a:pt x="31" y="1"/>
                    <a:pt x="31" y="92"/>
                  </a:cubicBezTo>
                  <a:cubicBezTo>
                    <a:pt x="0" y="244"/>
                    <a:pt x="152" y="244"/>
                    <a:pt x="243" y="244"/>
                  </a:cubicBezTo>
                  <a:cubicBezTo>
                    <a:pt x="335" y="244"/>
                    <a:pt x="456" y="244"/>
                    <a:pt x="426" y="122"/>
                  </a:cubicBezTo>
                  <a:cubicBezTo>
                    <a:pt x="426" y="1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3" name="Google Shape;38753;p45"/>
            <p:cNvSpPr/>
            <p:nvPr/>
          </p:nvSpPr>
          <p:spPr>
            <a:xfrm>
              <a:off x="2716875" y="3041375"/>
              <a:ext cx="9150" cy="8525"/>
            </a:xfrm>
            <a:custGeom>
              <a:avLst/>
              <a:gdLst/>
              <a:ahLst/>
              <a:cxnLst/>
              <a:rect l="l" t="t" r="r" b="b"/>
              <a:pathLst>
                <a:path w="366" h="341" extrusionOk="0">
                  <a:moveTo>
                    <a:pt x="214" y="0"/>
                  </a:moveTo>
                  <a:cubicBezTo>
                    <a:pt x="122" y="0"/>
                    <a:pt x="31" y="61"/>
                    <a:pt x="31" y="152"/>
                  </a:cubicBezTo>
                  <a:cubicBezTo>
                    <a:pt x="1" y="213"/>
                    <a:pt x="31" y="304"/>
                    <a:pt x="122" y="335"/>
                  </a:cubicBezTo>
                  <a:cubicBezTo>
                    <a:pt x="139" y="339"/>
                    <a:pt x="154" y="341"/>
                    <a:pt x="168" y="341"/>
                  </a:cubicBezTo>
                  <a:cubicBezTo>
                    <a:pt x="260" y="341"/>
                    <a:pt x="313" y="262"/>
                    <a:pt x="366" y="183"/>
                  </a:cubicBezTo>
                  <a:cubicBezTo>
                    <a:pt x="36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4" name="Google Shape;38754;p45"/>
            <p:cNvSpPr/>
            <p:nvPr/>
          </p:nvSpPr>
          <p:spPr>
            <a:xfrm>
              <a:off x="2950925" y="3346075"/>
              <a:ext cx="9900" cy="9150"/>
            </a:xfrm>
            <a:custGeom>
              <a:avLst/>
              <a:gdLst/>
              <a:ahLst/>
              <a:cxnLst/>
              <a:rect l="l" t="t" r="r" b="b"/>
              <a:pathLst>
                <a:path w="396" h="366" extrusionOk="0">
                  <a:moveTo>
                    <a:pt x="213" y="1"/>
                  </a:moveTo>
                  <a:cubicBezTo>
                    <a:pt x="92" y="1"/>
                    <a:pt x="1" y="62"/>
                    <a:pt x="1" y="183"/>
                  </a:cubicBezTo>
                  <a:cubicBezTo>
                    <a:pt x="1" y="274"/>
                    <a:pt x="92" y="366"/>
                    <a:pt x="183" y="366"/>
                  </a:cubicBezTo>
                  <a:cubicBezTo>
                    <a:pt x="274" y="335"/>
                    <a:pt x="335" y="274"/>
                    <a:pt x="365" y="183"/>
                  </a:cubicBezTo>
                  <a:cubicBezTo>
                    <a:pt x="396" y="92"/>
                    <a:pt x="305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5" name="Google Shape;38755;p45"/>
            <p:cNvSpPr/>
            <p:nvPr/>
          </p:nvSpPr>
          <p:spPr>
            <a:xfrm>
              <a:off x="3823275" y="3035300"/>
              <a:ext cx="9925" cy="8375"/>
            </a:xfrm>
            <a:custGeom>
              <a:avLst/>
              <a:gdLst/>
              <a:ahLst/>
              <a:cxnLst/>
              <a:rect l="l" t="t" r="r" b="b"/>
              <a:pathLst>
                <a:path w="397" h="335" extrusionOk="0">
                  <a:moveTo>
                    <a:pt x="214" y="0"/>
                  </a:moveTo>
                  <a:cubicBezTo>
                    <a:pt x="123" y="0"/>
                    <a:pt x="31" y="61"/>
                    <a:pt x="31" y="152"/>
                  </a:cubicBezTo>
                  <a:cubicBezTo>
                    <a:pt x="1" y="274"/>
                    <a:pt x="92" y="334"/>
                    <a:pt x="244" y="334"/>
                  </a:cubicBezTo>
                  <a:cubicBezTo>
                    <a:pt x="335" y="334"/>
                    <a:pt x="396" y="243"/>
                    <a:pt x="396" y="152"/>
                  </a:cubicBezTo>
                  <a:cubicBezTo>
                    <a:pt x="396" y="61"/>
                    <a:pt x="305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6" name="Google Shape;38756;p45"/>
            <p:cNvSpPr/>
            <p:nvPr/>
          </p:nvSpPr>
          <p:spPr>
            <a:xfrm>
              <a:off x="3125700" y="3231150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02" y="0"/>
                  </a:moveTo>
                  <a:cubicBezTo>
                    <a:pt x="185" y="0"/>
                    <a:pt x="168" y="3"/>
                    <a:pt x="153" y="8"/>
                  </a:cubicBezTo>
                  <a:cubicBezTo>
                    <a:pt x="61" y="8"/>
                    <a:pt x="1" y="99"/>
                    <a:pt x="1" y="191"/>
                  </a:cubicBezTo>
                  <a:cubicBezTo>
                    <a:pt x="1" y="291"/>
                    <a:pt x="84" y="350"/>
                    <a:pt x="182" y="350"/>
                  </a:cubicBezTo>
                  <a:cubicBezTo>
                    <a:pt x="202" y="350"/>
                    <a:pt x="223" y="348"/>
                    <a:pt x="244" y="342"/>
                  </a:cubicBezTo>
                  <a:cubicBezTo>
                    <a:pt x="335" y="312"/>
                    <a:pt x="396" y="221"/>
                    <a:pt x="396" y="160"/>
                  </a:cubicBezTo>
                  <a:cubicBezTo>
                    <a:pt x="371" y="59"/>
                    <a:pt x="283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7" name="Google Shape;38757;p45"/>
            <p:cNvSpPr/>
            <p:nvPr/>
          </p:nvSpPr>
          <p:spPr>
            <a:xfrm>
              <a:off x="3408375" y="30649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74"/>
                    <a:pt x="31" y="365"/>
                    <a:pt x="153" y="365"/>
                  </a:cubicBezTo>
                  <a:cubicBezTo>
                    <a:pt x="274" y="335"/>
                    <a:pt x="366" y="244"/>
                    <a:pt x="366" y="152"/>
                  </a:cubicBezTo>
                  <a:cubicBezTo>
                    <a:pt x="33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8" name="Google Shape;38758;p45"/>
            <p:cNvSpPr/>
            <p:nvPr/>
          </p:nvSpPr>
          <p:spPr>
            <a:xfrm>
              <a:off x="3487425" y="2959675"/>
              <a:ext cx="10650" cy="8000"/>
            </a:xfrm>
            <a:custGeom>
              <a:avLst/>
              <a:gdLst/>
              <a:ahLst/>
              <a:cxnLst/>
              <a:rect l="l" t="t" r="r" b="b"/>
              <a:pathLst>
                <a:path w="426" h="320" extrusionOk="0">
                  <a:moveTo>
                    <a:pt x="194" y="1"/>
                  </a:moveTo>
                  <a:cubicBezTo>
                    <a:pt x="105" y="1"/>
                    <a:pt x="22" y="38"/>
                    <a:pt x="0" y="168"/>
                  </a:cubicBezTo>
                  <a:cubicBezTo>
                    <a:pt x="0" y="259"/>
                    <a:pt x="61" y="320"/>
                    <a:pt x="152" y="320"/>
                  </a:cubicBezTo>
                  <a:cubicBezTo>
                    <a:pt x="243" y="320"/>
                    <a:pt x="334" y="259"/>
                    <a:pt x="365" y="168"/>
                  </a:cubicBezTo>
                  <a:cubicBezTo>
                    <a:pt x="426" y="46"/>
                    <a:pt x="365" y="16"/>
                    <a:pt x="304" y="16"/>
                  </a:cubicBezTo>
                  <a:cubicBezTo>
                    <a:pt x="269" y="7"/>
                    <a:pt x="231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9" name="Google Shape;38759;p45"/>
            <p:cNvSpPr/>
            <p:nvPr/>
          </p:nvSpPr>
          <p:spPr>
            <a:xfrm>
              <a:off x="3806575" y="2998050"/>
              <a:ext cx="8375" cy="8400"/>
            </a:xfrm>
            <a:custGeom>
              <a:avLst/>
              <a:gdLst/>
              <a:ahLst/>
              <a:cxnLst/>
              <a:rect l="l" t="t" r="r" b="b"/>
              <a:pathLst>
                <a:path w="335" h="33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31" y="274"/>
                    <a:pt x="122" y="335"/>
                    <a:pt x="213" y="335"/>
                  </a:cubicBezTo>
                  <a:cubicBezTo>
                    <a:pt x="335" y="305"/>
                    <a:pt x="335" y="213"/>
                    <a:pt x="304" y="122"/>
                  </a:cubicBezTo>
                  <a:cubicBezTo>
                    <a:pt x="304" y="61"/>
                    <a:pt x="243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0" name="Google Shape;38760;p45"/>
            <p:cNvSpPr/>
            <p:nvPr/>
          </p:nvSpPr>
          <p:spPr>
            <a:xfrm>
              <a:off x="3598350" y="2991075"/>
              <a:ext cx="10675" cy="13075"/>
            </a:xfrm>
            <a:custGeom>
              <a:avLst/>
              <a:gdLst/>
              <a:ahLst/>
              <a:cxnLst/>
              <a:rect l="l" t="t" r="r" b="b"/>
              <a:pathLst>
                <a:path w="427" h="523" extrusionOk="0">
                  <a:moveTo>
                    <a:pt x="218" y="0"/>
                  </a:moveTo>
                  <a:cubicBezTo>
                    <a:pt x="138" y="0"/>
                    <a:pt x="63" y="77"/>
                    <a:pt x="1" y="97"/>
                  </a:cubicBezTo>
                  <a:lnTo>
                    <a:pt x="244" y="523"/>
                  </a:lnTo>
                  <a:cubicBezTo>
                    <a:pt x="214" y="340"/>
                    <a:pt x="426" y="188"/>
                    <a:pt x="335" y="67"/>
                  </a:cubicBezTo>
                  <a:cubicBezTo>
                    <a:pt x="296" y="18"/>
                    <a:pt x="25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1" name="Google Shape;38761;p45"/>
            <p:cNvSpPr/>
            <p:nvPr/>
          </p:nvSpPr>
          <p:spPr>
            <a:xfrm>
              <a:off x="3225250" y="2967650"/>
              <a:ext cx="8375" cy="7625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52" y="1"/>
                  </a:moveTo>
                  <a:cubicBezTo>
                    <a:pt x="61" y="1"/>
                    <a:pt x="31" y="31"/>
                    <a:pt x="31" y="122"/>
                  </a:cubicBezTo>
                  <a:cubicBezTo>
                    <a:pt x="1" y="214"/>
                    <a:pt x="31" y="305"/>
                    <a:pt x="152" y="305"/>
                  </a:cubicBezTo>
                  <a:cubicBezTo>
                    <a:pt x="244" y="305"/>
                    <a:pt x="304" y="244"/>
                    <a:pt x="33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2" name="Google Shape;38762;p45"/>
            <p:cNvSpPr/>
            <p:nvPr/>
          </p:nvSpPr>
          <p:spPr>
            <a:xfrm>
              <a:off x="3482850" y="3353675"/>
              <a:ext cx="8375" cy="7825"/>
            </a:xfrm>
            <a:custGeom>
              <a:avLst/>
              <a:gdLst/>
              <a:ahLst/>
              <a:cxnLst/>
              <a:rect l="l" t="t" r="r" b="b"/>
              <a:pathLst>
                <a:path w="335" h="313" extrusionOk="0">
                  <a:moveTo>
                    <a:pt x="153" y="1"/>
                  </a:moveTo>
                  <a:cubicBezTo>
                    <a:pt x="31" y="1"/>
                    <a:pt x="1" y="92"/>
                    <a:pt x="31" y="183"/>
                  </a:cubicBezTo>
                  <a:cubicBezTo>
                    <a:pt x="31" y="258"/>
                    <a:pt x="72" y="313"/>
                    <a:pt x="138" y="313"/>
                  </a:cubicBezTo>
                  <a:cubicBezTo>
                    <a:pt x="152" y="313"/>
                    <a:pt x="167" y="310"/>
                    <a:pt x="183" y="305"/>
                  </a:cubicBezTo>
                  <a:cubicBezTo>
                    <a:pt x="274" y="305"/>
                    <a:pt x="335" y="214"/>
                    <a:pt x="335" y="153"/>
                  </a:cubicBezTo>
                  <a:cubicBezTo>
                    <a:pt x="335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3" name="Google Shape;38763;p45"/>
            <p:cNvSpPr/>
            <p:nvPr/>
          </p:nvSpPr>
          <p:spPr>
            <a:xfrm>
              <a:off x="3344550" y="2941625"/>
              <a:ext cx="8375" cy="7825"/>
            </a:xfrm>
            <a:custGeom>
              <a:avLst/>
              <a:gdLst/>
              <a:ahLst/>
              <a:cxnLst/>
              <a:rect l="l" t="t" r="r" b="b"/>
              <a:pathLst>
                <a:path w="335" h="313" extrusionOk="0">
                  <a:moveTo>
                    <a:pt x="198" y="1"/>
                  </a:moveTo>
                  <a:cubicBezTo>
                    <a:pt x="184" y="1"/>
                    <a:pt x="169" y="3"/>
                    <a:pt x="153" y="8"/>
                  </a:cubicBezTo>
                  <a:cubicBezTo>
                    <a:pt x="61" y="8"/>
                    <a:pt x="1" y="100"/>
                    <a:pt x="31" y="191"/>
                  </a:cubicBezTo>
                  <a:cubicBezTo>
                    <a:pt x="31" y="282"/>
                    <a:pt x="122" y="312"/>
                    <a:pt x="183" y="312"/>
                  </a:cubicBezTo>
                  <a:cubicBezTo>
                    <a:pt x="274" y="312"/>
                    <a:pt x="335" y="221"/>
                    <a:pt x="335" y="130"/>
                  </a:cubicBezTo>
                  <a:cubicBezTo>
                    <a:pt x="310" y="55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4" name="Google Shape;38764;p45"/>
            <p:cNvSpPr/>
            <p:nvPr/>
          </p:nvSpPr>
          <p:spPr>
            <a:xfrm>
              <a:off x="3849125" y="2893200"/>
              <a:ext cx="8375" cy="7625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cubicBezTo>
                    <a:pt x="0" y="243"/>
                    <a:pt x="61" y="304"/>
                    <a:pt x="122" y="304"/>
                  </a:cubicBezTo>
                  <a:cubicBezTo>
                    <a:pt x="213" y="304"/>
                    <a:pt x="304" y="243"/>
                    <a:pt x="304" y="152"/>
                  </a:cubicBezTo>
                  <a:cubicBezTo>
                    <a:pt x="335" y="61"/>
                    <a:pt x="244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5" name="Google Shape;38765;p45"/>
            <p:cNvSpPr/>
            <p:nvPr/>
          </p:nvSpPr>
          <p:spPr>
            <a:xfrm>
              <a:off x="3514000" y="2884075"/>
              <a:ext cx="8400" cy="7625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53" y="0"/>
                  </a:moveTo>
                  <a:cubicBezTo>
                    <a:pt x="62" y="0"/>
                    <a:pt x="1" y="92"/>
                    <a:pt x="31" y="183"/>
                  </a:cubicBezTo>
                  <a:cubicBezTo>
                    <a:pt x="31" y="274"/>
                    <a:pt x="92" y="304"/>
                    <a:pt x="153" y="304"/>
                  </a:cubicBezTo>
                  <a:cubicBezTo>
                    <a:pt x="274" y="304"/>
                    <a:pt x="335" y="274"/>
                    <a:pt x="335" y="152"/>
                  </a:cubicBezTo>
                  <a:cubicBezTo>
                    <a:pt x="335" y="61"/>
                    <a:pt x="244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6" name="Google Shape;38766;p45"/>
            <p:cNvSpPr/>
            <p:nvPr/>
          </p:nvSpPr>
          <p:spPr>
            <a:xfrm>
              <a:off x="3961575" y="2874075"/>
              <a:ext cx="8400" cy="7750"/>
            </a:xfrm>
            <a:custGeom>
              <a:avLst/>
              <a:gdLst/>
              <a:ahLst/>
              <a:cxnLst/>
              <a:rect l="l" t="t" r="r" b="b"/>
              <a:pathLst>
                <a:path w="336" h="310" extrusionOk="0">
                  <a:moveTo>
                    <a:pt x="154" y="0"/>
                  </a:moveTo>
                  <a:cubicBezTo>
                    <a:pt x="73" y="0"/>
                    <a:pt x="1" y="103"/>
                    <a:pt x="1" y="157"/>
                  </a:cubicBezTo>
                  <a:cubicBezTo>
                    <a:pt x="1" y="248"/>
                    <a:pt x="62" y="279"/>
                    <a:pt x="153" y="309"/>
                  </a:cubicBezTo>
                  <a:cubicBezTo>
                    <a:pt x="244" y="309"/>
                    <a:pt x="335" y="279"/>
                    <a:pt x="335" y="188"/>
                  </a:cubicBezTo>
                  <a:cubicBezTo>
                    <a:pt x="335" y="66"/>
                    <a:pt x="275" y="5"/>
                    <a:pt x="183" y="5"/>
                  </a:cubicBezTo>
                  <a:cubicBezTo>
                    <a:pt x="173" y="2"/>
                    <a:pt x="164" y="0"/>
                    <a:pt x="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7" name="Google Shape;38767;p45"/>
            <p:cNvSpPr/>
            <p:nvPr/>
          </p:nvSpPr>
          <p:spPr>
            <a:xfrm>
              <a:off x="3641675" y="2868125"/>
              <a:ext cx="13700" cy="13300"/>
            </a:xfrm>
            <a:custGeom>
              <a:avLst/>
              <a:gdLst/>
              <a:ahLst/>
              <a:cxnLst/>
              <a:rect l="l" t="t" r="r" b="b"/>
              <a:pathLst>
                <a:path w="548" h="532" extrusionOk="0">
                  <a:moveTo>
                    <a:pt x="547" y="0"/>
                  </a:moveTo>
                  <a:lnTo>
                    <a:pt x="547" y="0"/>
                  </a:lnTo>
                  <a:cubicBezTo>
                    <a:pt x="410" y="192"/>
                    <a:pt x="347" y="434"/>
                    <a:pt x="90" y="434"/>
                  </a:cubicBezTo>
                  <a:cubicBezTo>
                    <a:pt x="62" y="434"/>
                    <a:pt x="33" y="431"/>
                    <a:pt x="0" y="426"/>
                  </a:cubicBezTo>
                  <a:lnTo>
                    <a:pt x="0" y="426"/>
                  </a:lnTo>
                  <a:cubicBezTo>
                    <a:pt x="183" y="490"/>
                    <a:pt x="301" y="532"/>
                    <a:pt x="379" y="532"/>
                  </a:cubicBezTo>
                  <a:cubicBezTo>
                    <a:pt x="521" y="532"/>
                    <a:pt x="528" y="393"/>
                    <a:pt x="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8" name="Google Shape;38768;p45"/>
            <p:cNvSpPr/>
            <p:nvPr/>
          </p:nvSpPr>
          <p:spPr>
            <a:xfrm>
              <a:off x="3823275" y="2852725"/>
              <a:ext cx="8400" cy="7825"/>
            </a:xfrm>
            <a:custGeom>
              <a:avLst/>
              <a:gdLst/>
              <a:ahLst/>
              <a:cxnLst/>
              <a:rect l="l" t="t" r="r" b="b"/>
              <a:pathLst>
                <a:path w="336" h="313" extrusionOk="0">
                  <a:moveTo>
                    <a:pt x="201" y="0"/>
                  </a:moveTo>
                  <a:cubicBezTo>
                    <a:pt x="185" y="0"/>
                    <a:pt x="169" y="3"/>
                    <a:pt x="153" y="8"/>
                  </a:cubicBezTo>
                  <a:cubicBezTo>
                    <a:pt x="92" y="39"/>
                    <a:pt x="31" y="69"/>
                    <a:pt x="31" y="130"/>
                  </a:cubicBezTo>
                  <a:cubicBezTo>
                    <a:pt x="1" y="221"/>
                    <a:pt x="92" y="312"/>
                    <a:pt x="183" y="312"/>
                  </a:cubicBezTo>
                  <a:cubicBezTo>
                    <a:pt x="274" y="312"/>
                    <a:pt x="335" y="251"/>
                    <a:pt x="335" y="130"/>
                  </a:cubicBezTo>
                  <a:cubicBezTo>
                    <a:pt x="335" y="55"/>
                    <a:pt x="274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9" name="Google Shape;38769;p45"/>
            <p:cNvSpPr/>
            <p:nvPr/>
          </p:nvSpPr>
          <p:spPr>
            <a:xfrm>
              <a:off x="3647000" y="2784525"/>
              <a:ext cx="8375" cy="8525"/>
            </a:xfrm>
            <a:custGeom>
              <a:avLst/>
              <a:gdLst/>
              <a:ahLst/>
              <a:cxnLst/>
              <a:rect l="l" t="t" r="r" b="b"/>
              <a:pathLst>
                <a:path w="335" h="341" extrusionOk="0">
                  <a:moveTo>
                    <a:pt x="213" y="1"/>
                  </a:moveTo>
                  <a:cubicBezTo>
                    <a:pt x="122" y="1"/>
                    <a:pt x="31" y="61"/>
                    <a:pt x="31" y="153"/>
                  </a:cubicBezTo>
                  <a:cubicBezTo>
                    <a:pt x="0" y="244"/>
                    <a:pt x="61" y="304"/>
                    <a:pt x="152" y="335"/>
                  </a:cubicBezTo>
                  <a:cubicBezTo>
                    <a:pt x="164" y="339"/>
                    <a:pt x="177" y="341"/>
                    <a:pt x="189" y="341"/>
                  </a:cubicBezTo>
                  <a:cubicBezTo>
                    <a:pt x="266" y="341"/>
                    <a:pt x="334" y="262"/>
                    <a:pt x="334" y="183"/>
                  </a:cubicBezTo>
                  <a:cubicBezTo>
                    <a:pt x="334" y="92"/>
                    <a:pt x="334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0" name="Google Shape;38770;p45"/>
            <p:cNvSpPr/>
            <p:nvPr/>
          </p:nvSpPr>
          <p:spPr>
            <a:xfrm>
              <a:off x="3116575" y="3320050"/>
              <a:ext cx="8400" cy="8025"/>
            </a:xfrm>
            <a:custGeom>
              <a:avLst/>
              <a:gdLst/>
              <a:ahLst/>
              <a:cxnLst/>
              <a:rect l="l" t="t" r="r" b="b"/>
              <a:pathLst>
                <a:path w="336" h="321" extrusionOk="0">
                  <a:moveTo>
                    <a:pt x="150" y="0"/>
                  </a:moveTo>
                  <a:cubicBezTo>
                    <a:pt x="101" y="0"/>
                    <a:pt x="56" y="50"/>
                    <a:pt x="31" y="100"/>
                  </a:cubicBezTo>
                  <a:cubicBezTo>
                    <a:pt x="1" y="160"/>
                    <a:pt x="31" y="282"/>
                    <a:pt x="123" y="312"/>
                  </a:cubicBezTo>
                  <a:cubicBezTo>
                    <a:pt x="139" y="318"/>
                    <a:pt x="154" y="320"/>
                    <a:pt x="168" y="320"/>
                  </a:cubicBezTo>
                  <a:cubicBezTo>
                    <a:pt x="235" y="320"/>
                    <a:pt x="285" y="266"/>
                    <a:pt x="335" y="191"/>
                  </a:cubicBezTo>
                  <a:cubicBezTo>
                    <a:pt x="335" y="100"/>
                    <a:pt x="274" y="8"/>
                    <a:pt x="183" y="8"/>
                  </a:cubicBezTo>
                  <a:cubicBezTo>
                    <a:pt x="172" y="3"/>
                    <a:pt x="161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1" name="Google Shape;38771;p45"/>
            <p:cNvSpPr/>
            <p:nvPr/>
          </p:nvSpPr>
          <p:spPr>
            <a:xfrm>
              <a:off x="3090000" y="3246350"/>
              <a:ext cx="8375" cy="7800"/>
            </a:xfrm>
            <a:custGeom>
              <a:avLst/>
              <a:gdLst/>
              <a:ahLst/>
              <a:cxnLst/>
              <a:rect l="l" t="t" r="r" b="b"/>
              <a:pathLst>
                <a:path w="335" h="312" extrusionOk="0">
                  <a:moveTo>
                    <a:pt x="198" y="0"/>
                  </a:moveTo>
                  <a:cubicBezTo>
                    <a:pt x="183" y="0"/>
                    <a:pt x="168" y="3"/>
                    <a:pt x="152" y="8"/>
                  </a:cubicBezTo>
                  <a:cubicBezTo>
                    <a:pt x="30" y="38"/>
                    <a:pt x="0" y="130"/>
                    <a:pt x="30" y="221"/>
                  </a:cubicBezTo>
                  <a:cubicBezTo>
                    <a:pt x="91" y="282"/>
                    <a:pt x="122" y="312"/>
                    <a:pt x="213" y="312"/>
                  </a:cubicBezTo>
                  <a:cubicBezTo>
                    <a:pt x="304" y="312"/>
                    <a:pt x="334" y="251"/>
                    <a:pt x="334" y="130"/>
                  </a:cubicBezTo>
                  <a:cubicBezTo>
                    <a:pt x="309" y="55"/>
                    <a:pt x="264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2" name="Google Shape;38772;p45"/>
            <p:cNvSpPr/>
            <p:nvPr/>
          </p:nvSpPr>
          <p:spPr>
            <a:xfrm>
              <a:off x="2869625" y="3235150"/>
              <a:ext cx="9150" cy="7775"/>
            </a:xfrm>
            <a:custGeom>
              <a:avLst/>
              <a:gdLst/>
              <a:ahLst/>
              <a:cxnLst/>
              <a:rect l="l" t="t" r="r" b="b"/>
              <a:pathLst>
                <a:path w="366" h="311" extrusionOk="0">
                  <a:moveTo>
                    <a:pt x="183" y="0"/>
                  </a:moveTo>
                  <a:cubicBezTo>
                    <a:pt x="92" y="0"/>
                    <a:pt x="0" y="31"/>
                    <a:pt x="31" y="152"/>
                  </a:cubicBezTo>
                  <a:cubicBezTo>
                    <a:pt x="61" y="213"/>
                    <a:pt x="92" y="274"/>
                    <a:pt x="152" y="304"/>
                  </a:cubicBezTo>
                  <a:cubicBezTo>
                    <a:pt x="165" y="308"/>
                    <a:pt x="177" y="310"/>
                    <a:pt x="189" y="310"/>
                  </a:cubicBezTo>
                  <a:cubicBezTo>
                    <a:pt x="266" y="310"/>
                    <a:pt x="335" y="231"/>
                    <a:pt x="335" y="152"/>
                  </a:cubicBezTo>
                  <a:cubicBezTo>
                    <a:pt x="365" y="61"/>
                    <a:pt x="27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3" name="Google Shape;38773;p45"/>
            <p:cNvSpPr/>
            <p:nvPr/>
          </p:nvSpPr>
          <p:spPr>
            <a:xfrm>
              <a:off x="3148500" y="3198675"/>
              <a:ext cx="14475" cy="15225"/>
            </a:xfrm>
            <a:custGeom>
              <a:avLst/>
              <a:gdLst/>
              <a:ahLst/>
              <a:cxnLst/>
              <a:rect l="l" t="t" r="r" b="b"/>
              <a:pathLst>
                <a:path w="579" h="609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83" y="91"/>
                    <a:pt x="213" y="274"/>
                    <a:pt x="92" y="334"/>
                  </a:cubicBezTo>
                  <a:cubicBezTo>
                    <a:pt x="1" y="395"/>
                    <a:pt x="1" y="547"/>
                    <a:pt x="92" y="608"/>
                  </a:cubicBezTo>
                  <a:cubicBezTo>
                    <a:pt x="274" y="456"/>
                    <a:pt x="578" y="334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4" name="Google Shape;38774;p45"/>
            <p:cNvSpPr/>
            <p:nvPr/>
          </p:nvSpPr>
          <p:spPr>
            <a:xfrm>
              <a:off x="3242725" y="3195625"/>
              <a:ext cx="9050" cy="7775"/>
            </a:xfrm>
            <a:custGeom>
              <a:avLst/>
              <a:gdLst/>
              <a:ahLst/>
              <a:cxnLst/>
              <a:rect l="l" t="t" r="r" b="b"/>
              <a:pathLst>
                <a:path w="362" h="311" extrusionOk="0">
                  <a:moveTo>
                    <a:pt x="15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31" y="304"/>
                    <a:pt x="122" y="304"/>
                    <a:pt x="183" y="304"/>
                  </a:cubicBezTo>
                  <a:cubicBezTo>
                    <a:pt x="199" y="309"/>
                    <a:pt x="214" y="310"/>
                    <a:pt x="229" y="310"/>
                  </a:cubicBezTo>
                  <a:cubicBezTo>
                    <a:pt x="319" y="310"/>
                    <a:pt x="361" y="231"/>
                    <a:pt x="335" y="153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5" name="Google Shape;38775;p45"/>
            <p:cNvSpPr/>
            <p:nvPr/>
          </p:nvSpPr>
          <p:spPr>
            <a:xfrm>
              <a:off x="2904575" y="3194100"/>
              <a:ext cx="9900" cy="16000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213" y="1"/>
                  </a:moveTo>
                  <a:lnTo>
                    <a:pt x="213" y="1"/>
                  </a:lnTo>
                  <a:cubicBezTo>
                    <a:pt x="1" y="153"/>
                    <a:pt x="122" y="426"/>
                    <a:pt x="61" y="639"/>
                  </a:cubicBezTo>
                  <a:cubicBezTo>
                    <a:pt x="304" y="548"/>
                    <a:pt x="396" y="214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6" name="Google Shape;38776;p45"/>
            <p:cNvSpPr/>
            <p:nvPr/>
          </p:nvSpPr>
          <p:spPr>
            <a:xfrm>
              <a:off x="3202000" y="3189950"/>
              <a:ext cx="11125" cy="8350"/>
            </a:xfrm>
            <a:custGeom>
              <a:avLst/>
              <a:gdLst/>
              <a:ahLst/>
              <a:cxnLst/>
              <a:rect l="l" t="t" r="r" b="b"/>
              <a:pathLst>
                <a:path w="445" h="334" extrusionOk="0">
                  <a:moveTo>
                    <a:pt x="161" y="0"/>
                  </a:moveTo>
                  <a:cubicBezTo>
                    <a:pt x="70" y="0"/>
                    <a:pt x="0" y="33"/>
                    <a:pt x="19" y="197"/>
                  </a:cubicBezTo>
                  <a:cubicBezTo>
                    <a:pt x="34" y="304"/>
                    <a:pt x="87" y="334"/>
                    <a:pt x="155" y="334"/>
                  </a:cubicBezTo>
                  <a:cubicBezTo>
                    <a:pt x="224" y="334"/>
                    <a:pt x="307" y="304"/>
                    <a:pt x="383" y="288"/>
                  </a:cubicBezTo>
                  <a:cubicBezTo>
                    <a:pt x="444" y="197"/>
                    <a:pt x="444" y="76"/>
                    <a:pt x="353" y="15"/>
                  </a:cubicBezTo>
                  <a:cubicBezTo>
                    <a:pt x="292" y="15"/>
                    <a:pt x="222" y="0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7" name="Google Shape;38777;p45"/>
            <p:cNvSpPr/>
            <p:nvPr/>
          </p:nvSpPr>
          <p:spPr>
            <a:xfrm>
              <a:off x="3036025" y="3156875"/>
              <a:ext cx="8400" cy="7625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53" y="0"/>
                  </a:moveTo>
                  <a:cubicBezTo>
                    <a:pt x="92" y="0"/>
                    <a:pt x="31" y="31"/>
                    <a:pt x="31" y="122"/>
                  </a:cubicBezTo>
                  <a:cubicBezTo>
                    <a:pt x="1" y="183"/>
                    <a:pt x="62" y="274"/>
                    <a:pt x="153" y="304"/>
                  </a:cubicBezTo>
                  <a:cubicBezTo>
                    <a:pt x="275" y="304"/>
                    <a:pt x="305" y="244"/>
                    <a:pt x="335" y="152"/>
                  </a:cubicBezTo>
                  <a:cubicBezTo>
                    <a:pt x="335" y="31"/>
                    <a:pt x="275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8" name="Google Shape;38778;p45"/>
            <p:cNvSpPr/>
            <p:nvPr/>
          </p:nvSpPr>
          <p:spPr>
            <a:xfrm>
              <a:off x="3273875" y="3119625"/>
              <a:ext cx="9150" cy="9000"/>
            </a:xfrm>
            <a:custGeom>
              <a:avLst/>
              <a:gdLst/>
              <a:ahLst/>
              <a:cxnLst/>
              <a:rect l="l" t="t" r="r" b="b"/>
              <a:pathLst>
                <a:path w="366" h="360" extrusionOk="0">
                  <a:moveTo>
                    <a:pt x="162" y="1"/>
                  </a:moveTo>
                  <a:cubicBezTo>
                    <a:pt x="112" y="1"/>
                    <a:pt x="72" y="42"/>
                    <a:pt x="31" y="123"/>
                  </a:cubicBezTo>
                  <a:cubicBezTo>
                    <a:pt x="1" y="214"/>
                    <a:pt x="31" y="275"/>
                    <a:pt x="122" y="335"/>
                  </a:cubicBezTo>
                  <a:cubicBezTo>
                    <a:pt x="156" y="352"/>
                    <a:pt x="186" y="360"/>
                    <a:pt x="211" y="360"/>
                  </a:cubicBezTo>
                  <a:cubicBezTo>
                    <a:pt x="276" y="360"/>
                    <a:pt x="313" y="310"/>
                    <a:pt x="335" y="244"/>
                  </a:cubicBezTo>
                  <a:cubicBezTo>
                    <a:pt x="366" y="153"/>
                    <a:pt x="335" y="62"/>
                    <a:pt x="244" y="31"/>
                  </a:cubicBezTo>
                  <a:cubicBezTo>
                    <a:pt x="214" y="11"/>
                    <a:pt x="18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9" name="Google Shape;38779;p45"/>
            <p:cNvSpPr/>
            <p:nvPr/>
          </p:nvSpPr>
          <p:spPr>
            <a:xfrm>
              <a:off x="3514000" y="2912950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183" y="0"/>
                  </a:moveTo>
                  <a:cubicBezTo>
                    <a:pt x="92" y="0"/>
                    <a:pt x="1" y="31"/>
                    <a:pt x="1" y="152"/>
                  </a:cubicBezTo>
                  <a:cubicBezTo>
                    <a:pt x="1" y="244"/>
                    <a:pt x="92" y="304"/>
                    <a:pt x="183" y="304"/>
                  </a:cubicBezTo>
                  <a:cubicBezTo>
                    <a:pt x="244" y="274"/>
                    <a:pt x="305" y="244"/>
                    <a:pt x="335" y="183"/>
                  </a:cubicBezTo>
                  <a:cubicBezTo>
                    <a:pt x="366" y="61"/>
                    <a:pt x="305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0" name="Google Shape;38780;p45"/>
            <p:cNvSpPr/>
            <p:nvPr/>
          </p:nvSpPr>
          <p:spPr>
            <a:xfrm>
              <a:off x="3215375" y="3025225"/>
              <a:ext cx="7625" cy="7800"/>
            </a:xfrm>
            <a:custGeom>
              <a:avLst/>
              <a:gdLst/>
              <a:ahLst/>
              <a:cxnLst/>
              <a:rect l="l" t="t" r="r" b="b"/>
              <a:pathLst>
                <a:path w="305" h="312" extrusionOk="0">
                  <a:moveTo>
                    <a:pt x="168" y="0"/>
                  </a:moveTo>
                  <a:cubicBezTo>
                    <a:pt x="153" y="0"/>
                    <a:pt x="138" y="3"/>
                    <a:pt x="122" y="8"/>
                  </a:cubicBezTo>
                  <a:cubicBezTo>
                    <a:pt x="61" y="8"/>
                    <a:pt x="0" y="69"/>
                    <a:pt x="0" y="160"/>
                  </a:cubicBezTo>
                  <a:cubicBezTo>
                    <a:pt x="0" y="251"/>
                    <a:pt x="61" y="312"/>
                    <a:pt x="152" y="312"/>
                  </a:cubicBezTo>
                  <a:cubicBezTo>
                    <a:pt x="244" y="312"/>
                    <a:pt x="304" y="251"/>
                    <a:pt x="304" y="160"/>
                  </a:cubicBezTo>
                  <a:cubicBezTo>
                    <a:pt x="304" y="59"/>
                    <a:pt x="24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1" name="Google Shape;38781;p45"/>
            <p:cNvSpPr/>
            <p:nvPr/>
          </p:nvSpPr>
          <p:spPr>
            <a:xfrm>
              <a:off x="3501100" y="3041375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213" y="0"/>
                  </a:moveTo>
                  <a:cubicBezTo>
                    <a:pt x="91" y="0"/>
                    <a:pt x="31" y="31"/>
                    <a:pt x="0" y="91"/>
                  </a:cubicBezTo>
                  <a:cubicBezTo>
                    <a:pt x="0" y="183"/>
                    <a:pt x="31" y="213"/>
                    <a:pt x="122" y="243"/>
                  </a:cubicBezTo>
                  <a:cubicBezTo>
                    <a:pt x="213" y="243"/>
                    <a:pt x="304" y="243"/>
                    <a:pt x="304" y="122"/>
                  </a:cubicBezTo>
                  <a:cubicBezTo>
                    <a:pt x="274" y="61"/>
                    <a:pt x="243" y="3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2" name="Google Shape;38782;p45"/>
            <p:cNvSpPr/>
            <p:nvPr/>
          </p:nvSpPr>
          <p:spPr>
            <a:xfrm>
              <a:off x="3120375" y="2917225"/>
              <a:ext cx="6125" cy="7150"/>
            </a:xfrm>
            <a:custGeom>
              <a:avLst/>
              <a:gdLst/>
              <a:ahLst/>
              <a:cxnLst/>
              <a:rect l="l" t="t" r="r" b="b"/>
              <a:pathLst>
                <a:path w="245" h="286" extrusionOk="0">
                  <a:moveTo>
                    <a:pt x="95" y="0"/>
                  </a:moveTo>
                  <a:cubicBezTo>
                    <a:pt x="46" y="0"/>
                    <a:pt x="24" y="35"/>
                    <a:pt x="1" y="103"/>
                  </a:cubicBezTo>
                  <a:cubicBezTo>
                    <a:pt x="1" y="194"/>
                    <a:pt x="62" y="285"/>
                    <a:pt x="122" y="285"/>
                  </a:cubicBezTo>
                  <a:cubicBezTo>
                    <a:pt x="214" y="285"/>
                    <a:pt x="244" y="225"/>
                    <a:pt x="244" y="164"/>
                  </a:cubicBezTo>
                  <a:cubicBezTo>
                    <a:pt x="244" y="103"/>
                    <a:pt x="214" y="42"/>
                    <a:pt x="153" y="12"/>
                  </a:cubicBezTo>
                  <a:cubicBezTo>
                    <a:pt x="130" y="4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3" name="Google Shape;38783;p45"/>
            <p:cNvSpPr/>
            <p:nvPr/>
          </p:nvSpPr>
          <p:spPr>
            <a:xfrm>
              <a:off x="3776175" y="2849125"/>
              <a:ext cx="7625" cy="6850"/>
            </a:xfrm>
            <a:custGeom>
              <a:avLst/>
              <a:gdLst/>
              <a:ahLst/>
              <a:cxnLst/>
              <a:rect l="l" t="t" r="r" b="b"/>
              <a:pathLst>
                <a:path w="305" h="274" extrusionOk="0">
                  <a:moveTo>
                    <a:pt x="183" y="0"/>
                  </a:moveTo>
                  <a:cubicBezTo>
                    <a:pt x="92" y="0"/>
                    <a:pt x="0" y="61"/>
                    <a:pt x="0" y="152"/>
                  </a:cubicBezTo>
                  <a:cubicBezTo>
                    <a:pt x="0" y="213"/>
                    <a:pt x="31" y="274"/>
                    <a:pt x="122" y="274"/>
                  </a:cubicBezTo>
                  <a:cubicBezTo>
                    <a:pt x="213" y="274"/>
                    <a:pt x="274" y="213"/>
                    <a:pt x="274" y="122"/>
                  </a:cubicBezTo>
                  <a:cubicBezTo>
                    <a:pt x="304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4" name="Google Shape;38784;p45"/>
            <p:cNvSpPr/>
            <p:nvPr/>
          </p:nvSpPr>
          <p:spPr>
            <a:xfrm>
              <a:off x="3707025" y="2910525"/>
              <a:ext cx="6100" cy="7000"/>
            </a:xfrm>
            <a:custGeom>
              <a:avLst/>
              <a:gdLst/>
              <a:ahLst/>
              <a:cxnLst/>
              <a:rect l="l" t="t" r="r" b="b"/>
              <a:pathLst>
                <a:path w="244" h="280" extrusionOk="0">
                  <a:moveTo>
                    <a:pt x="108" y="0"/>
                  </a:moveTo>
                  <a:cubicBezTo>
                    <a:pt x="23" y="0"/>
                    <a:pt x="0" y="79"/>
                    <a:pt x="0" y="158"/>
                  </a:cubicBezTo>
                  <a:cubicBezTo>
                    <a:pt x="0" y="219"/>
                    <a:pt x="31" y="280"/>
                    <a:pt x="122" y="280"/>
                  </a:cubicBezTo>
                  <a:cubicBezTo>
                    <a:pt x="183" y="280"/>
                    <a:pt x="244" y="219"/>
                    <a:pt x="244" y="158"/>
                  </a:cubicBezTo>
                  <a:cubicBezTo>
                    <a:pt x="213" y="97"/>
                    <a:pt x="183" y="6"/>
                    <a:pt x="152" y="6"/>
                  </a:cubicBezTo>
                  <a:cubicBezTo>
                    <a:pt x="136" y="2"/>
                    <a:pt x="121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5" name="Google Shape;38785;p45"/>
            <p:cNvSpPr/>
            <p:nvPr/>
          </p:nvSpPr>
          <p:spPr>
            <a:xfrm>
              <a:off x="3211575" y="3190300"/>
              <a:ext cx="9150" cy="6875"/>
            </a:xfrm>
            <a:custGeom>
              <a:avLst/>
              <a:gdLst/>
              <a:ahLst/>
              <a:cxnLst/>
              <a:rect l="l" t="t" r="r" b="b"/>
              <a:pathLst>
                <a:path w="366" h="275" extrusionOk="0">
                  <a:moveTo>
                    <a:pt x="0" y="1"/>
                  </a:moveTo>
                  <a:lnTo>
                    <a:pt x="0" y="274"/>
                  </a:lnTo>
                  <a:cubicBezTo>
                    <a:pt x="61" y="274"/>
                    <a:pt x="122" y="244"/>
                    <a:pt x="183" y="244"/>
                  </a:cubicBezTo>
                  <a:cubicBezTo>
                    <a:pt x="244" y="244"/>
                    <a:pt x="335" y="183"/>
                    <a:pt x="335" y="153"/>
                  </a:cubicBezTo>
                  <a:cubicBezTo>
                    <a:pt x="365" y="31"/>
                    <a:pt x="274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6" name="Google Shape;38786;p45"/>
            <p:cNvSpPr/>
            <p:nvPr/>
          </p:nvSpPr>
          <p:spPr>
            <a:xfrm>
              <a:off x="3089225" y="3146225"/>
              <a:ext cx="7625" cy="16750"/>
            </a:xfrm>
            <a:custGeom>
              <a:avLst/>
              <a:gdLst/>
              <a:ahLst/>
              <a:cxnLst/>
              <a:rect l="l" t="t" r="r" b="b"/>
              <a:pathLst>
                <a:path w="305" h="670" extrusionOk="0">
                  <a:moveTo>
                    <a:pt x="153" y="1"/>
                  </a:moveTo>
                  <a:cubicBezTo>
                    <a:pt x="1" y="92"/>
                    <a:pt x="31" y="244"/>
                    <a:pt x="31" y="396"/>
                  </a:cubicBezTo>
                  <a:cubicBezTo>
                    <a:pt x="61" y="518"/>
                    <a:pt x="153" y="609"/>
                    <a:pt x="305" y="670"/>
                  </a:cubicBezTo>
                  <a:cubicBezTo>
                    <a:pt x="305" y="639"/>
                    <a:pt x="305" y="578"/>
                    <a:pt x="274" y="548"/>
                  </a:cubicBezTo>
                  <a:cubicBezTo>
                    <a:pt x="183" y="396"/>
                    <a:pt x="153" y="183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7" name="Google Shape;38787;p45"/>
            <p:cNvSpPr/>
            <p:nvPr/>
          </p:nvSpPr>
          <p:spPr>
            <a:xfrm>
              <a:off x="3809600" y="3051250"/>
              <a:ext cx="8400" cy="6300"/>
            </a:xfrm>
            <a:custGeom>
              <a:avLst/>
              <a:gdLst/>
              <a:ahLst/>
              <a:cxnLst/>
              <a:rect l="l" t="t" r="r" b="b"/>
              <a:pathLst>
                <a:path w="336" h="252" extrusionOk="0">
                  <a:moveTo>
                    <a:pt x="153" y="0"/>
                  </a:moveTo>
                  <a:cubicBezTo>
                    <a:pt x="62" y="31"/>
                    <a:pt x="1" y="61"/>
                    <a:pt x="1" y="152"/>
                  </a:cubicBezTo>
                  <a:cubicBezTo>
                    <a:pt x="26" y="202"/>
                    <a:pt x="71" y="252"/>
                    <a:pt x="120" y="252"/>
                  </a:cubicBezTo>
                  <a:cubicBezTo>
                    <a:pt x="130" y="252"/>
                    <a:pt x="142" y="249"/>
                    <a:pt x="153" y="244"/>
                  </a:cubicBezTo>
                  <a:cubicBezTo>
                    <a:pt x="244" y="244"/>
                    <a:pt x="335" y="183"/>
                    <a:pt x="274" y="92"/>
                  </a:cubicBezTo>
                  <a:cubicBezTo>
                    <a:pt x="274" y="31"/>
                    <a:pt x="183" y="31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8" name="Google Shape;38788;p45"/>
            <p:cNvSpPr/>
            <p:nvPr/>
          </p:nvSpPr>
          <p:spPr>
            <a:xfrm>
              <a:off x="3142425" y="3207025"/>
              <a:ext cx="8375" cy="8875"/>
            </a:xfrm>
            <a:custGeom>
              <a:avLst/>
              <a:gdLst/>
              <a:ahLst/>
              <a:cxnLst/>
              <a:rect l="l" t="t" r="r" b="b"/>
              <a:pathLst>
                <a:path w="335" h="355" extrusionOk="0">
                  <a:moveTo>
                    <a:pt x="335" y="0"/>
                  </a:moveTo>
                  <a:cubicBezTo>
                    <a:pt x="152" y="0"/>
                    <a:pt x="0" y="61"/>
                    <a:pt x="92" y="274"/>
                  </a:cubicBezTo>
                  <a:cubicBezTo>
                    <a:pt x="106" y="331"/>
                    <a:pt x="140" y="354"/>
                    <a:pt x="181" y="354"/>
                  </a:cubicBezTo>
                  <a:cubicBezTo>
                    <a:pt x="228" y="354"/>
                    <a:pt x="286" y="323"/>
                    <a:pt x="335" y="27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9" name="Google Shape;38789;p45"/>
            <p:cNvSpPr/>
            <p:nvPr/>
          </p:nvSpPr>
          <p:spPr>
            <a:xfrm>
              <a:off x="3921300" y="2997300"/>
              <a:ext cx="7625" cy="6100"/>
            </a:xfrm>
            <a:custGeom>
              <a:avLst/>
              <a:gdLst/>
              <a:ahLst/>
              <a:cxnLst/>
              <a:rect l="l" t="t" r="r" b="b"/>
              <a:pathLst>
                <a:path w="305" h="244" extrusionOk="0">
                  <a:moveTo>
                    <a:pt x="183" y="0"/>
                  </a:moveTo>
                  <a:cubicBezTo>
                    <a:pt x="123" y="31"/>
                    <a:pt x="31" y="61"/>
                    <a:pt x="31" y="91"/>
                  </a:cubicBezTo>
                  <a:cubicBezTo>
                    <a:pt x="1" y="213"/>
                    <a:pt x="62" y="243"/>
                    <a:pt x="153" y="243"/>
                  </a:cubicBezTo>
                  <a:cubicBezTo>
                    <a:pt x="244" y="243"/>
                    <a:pt x="305" y="183"/>
                    <a:pt x="305" y="122"/>
                  </a:cubicBezTo>
                  <a:cubicBezTo>
                    <a:pt x="30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0" name="Google Shape;38790;p45"/>
            <p:cNvSpPr/>
            <p:nvPr/>
          </p:nvSpPr>
          <p:spPr>
            <a:xfrm>
              <a:off x="3493500" y="3110375"/>
              <a:ext cx="6100" cy="7000"/>
            </a:xfrm>
            <a:custGeom>
              <a:avLst/>
              <a:gdLst/>
              <a:ahLst/>
              <a:cxnLst/>
              <a:rect l="l" t="t" r="r" b="b"/>
              <a:pathLst>
                <a:path w="244" h="280" extrusionOk="0">
                  <a:moveTo>
                    <a:pt x="108" y="0"/>
                  </a:moveTo>
                  <a:cubicBezTo>
                    <a:pt x="23" y="0"/>
                    <a:pt x="0" y="79"/>
                    <a:pt x="0" y="158"/>
                  </a:cubicBezTo>
                  <a:cubicBezTo>
                    <a:pt x="0" y="219"/>
                    <a:pt x="31" y="280"/>
                    <a:pt x="122" y="280"/>
                  </a:cubicBezTo>
                  <a:cubicBezTo>
                    <a:pt x="183" y="280"/>
                    <a:pt x="243" y="219"/>
                    <a:pt x="213" y="158"/>
                  </a:cubicBezTo>
                  <a:cubicBezTo>
                    <a:pt x="213" y="97"/>
                    <a:pt x="183" y="6"/>
                    <a:pt x="152" y="6"/>
                  </a:cubicBezTo>
                  <a:cubicBezTo>
                    <a:pt x="136" y="2"/>
                    <a:pt x="121" y="0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1" name="Google Shape;38791;p45"/>
            <p:cNvSpPr/>
            <p:nvPr/>
          </p:nvSpPr>
          <p:spPr>
            <a:xfrm>
              <a:off x="3809600" y="2974500"/>
              <a:ext cx="8400" cy="6850"/>
            </a:xfrm>
            <a:custGeom>
              <a:avLst/>
              <a:gdLst/>
              <a:ahLst/>
              <a:cxnLst/>
              <a:rect l="l" t="t" r="r" b="b"/>
              <a:pathLst>
                <a:path w="336" h="274" extrusionOk="0">
                  <a:moveTo>
                    <a:pt x="214" y="0"/>
                  </a:moveTo>
                  <a:cubicBezTo>
                    <a:pt x="92" y="0"/>
                    <a:pt x="31" y="61"/>
                    <a:pt x="31" y="152"/>
                  </a:cubicBezTo>
                  <a:cubicBezTo>
                    <a:pt x="1" y="213"/>
                    <a:pt x="62" y="274"/>
                    <a:pt x="153" y="274"/>
                  </a:cubicBezTo>
                  <a:cubicBezTo>
                    <a:pt x="244" y="274"/>
                    <a:pt x="305" y="213"/>
                    <a:pt x="305" y="122"/>
                  </a:cubicBezTo>
                  <a:cubicBezTo>
                    <a:pt x="335" y="61"/>
                    <a:pt x="274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2" name="Google Shape;38792;p45"/>
            <p:cNvSpPr/>
            <p:nvPr/>
          </p:nvSpPr>
          <p:spPr>
            <a:xfrm>
              <a:off x="3205500" y="3231425"/>
              <a:ext cx="9900" cy="9825"/>
            </a:xfrm>
            <a:custGeom>
              <a:avLst/>
              <a:gdLst/>
              <a:ahLst/>
              <a:cxnLst/>
              <a:rect l="l" t="t" r="r" b="b"/>
              <a:pathLst>
                <a:path w="396" h="393" extrusionOk="0">
                  <a:moveTo>
                    <a:pt x="226" y="1"/>
                  </a:moveTo>
                  <a:cubicBezTo>
                    <a:pt x="166" y="1"/>
                    <a:pt x="109" y="38"/>
                    <a:pt x="61" y="119"/>
                  </a:cubicBezTo>
                  <a:cubicBezTo>
                    <a:pt x="0" y="271"/>
                    <a:pt x="152" y="331"/>
                    <a:pt x="243" y="392"/>
                  </a:cubicBezTo>
                  <a:lnTo>
                    <a:pt x="395" y="88"/>
                  </a:lnTo>
                  <a:cubicBezTo>
                    <a:pt x="338" y="31"/>
                    <a:pt x="281" y="1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3" name="Google Shape;38793;p45"/>
            <p:cNvSpPr/>
            <p:nvPr/>
          </p:nvSpPr>
          <p:spPr>
            <a:xfrm>
              <a:off x="3121900" y="3123150"/>
              <a:ext cx="8400" cy="5625"/>
            </a:xfrm>
            <a:custGeom>
              <a:avLst/>
              <a:gdLst/>
              <a:ahLst/>
              <a:cxnLst/>
              <a:rect l="l" t="t" r="r" b="b"/>
              <a:pathLst>
                <a:path w="336" h="225" extrusionOk="0">
                  <a:moveTo>
                    <a:pt x="146" y="1"/>
                  </a:moveTo>
                  <a:cubicBezTo>
                    <a:pt x="82" y="1"/>
                    <a:pt x="31" y="35"/>
                    <a:pt x="31" y="103"/>
                  </a:cubicBezTo>
                  <a:cubicBezTo>
                    <a:pt x="1" y="164"/>
                    <a:pt x="61" y="225"/>
                    <a:pt x="153" y="225"/>
                  </a:cubicBezTo>
                  <a:cubicBezTo>
                    <a:pt x="183" y="194"/>
                    <a:pt x="244" y="194"/>
                    <a:pt x="274" y="134"/>
                  </a:cubicBezTo>
                  <a:cubicBezTo>
                    <a:pt x="335" y="73"/>
                    <a:pt x="305" y="42"/>
                    <a:pt x="213" y="12"/>
                  </a:cubicBezTo>
                  <a:cubicBezTo>
                    <a:pt x="191" y="4"/>
                    <a:pt x="168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4" name="Google Shape;38794;p45"/>
            <p:cNvSpPr/>
            <p:nvPr/>
          </p:nvSpPr>
          <p:spPr>
            <a:xfrm>
              <a:off x="2995775" y="3264775"/>
              <a:ext cx="7600" cy="6100"/>
            </a:xfrm>
            <a:custGeom>
              <a:avLst/>
              <a:gdLst/>
              <a:ahLst/>
              <a:cxnLst/>
              <a:rect l="l" t="t" r="r" b="b"/>
              <a:pathLst>
                <a:path w="304" h="244" extrusionOk="0">
                  <a:moveTo>
                    <a:pt x="152" y="1"/>
                  </a:moveTo>
                  <a:cubicBezTo>
                    <a:pt x="61" y="31"/>
                    <a:pt x="0" y="61"/>
                    <a:pt x="30" y="153"/>
                  </a:cubicBezTo>
                  <a:cubicBezTo>
                    <a:pt x="61" y="183"/>
                    <a:pt x="122" y="244"/>
                    <a:pt x="182" y="244"/>
                  </a:cubicBezTo>
                  <a:cubicBezTo>
                    <a:pt x="274" y="244"/>
                    <a:pt x="304" y="122"/>
                    <a:pt x="304" y="92"/>
                  </a:cubicBezTo>
                  <a:cubicBezTo>
                    <a:pt x="274" y="31"/>
                    <a:pt x="182" y="3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5" name="Google Shape;38795;p45"/>
            <p:cNvSpPr/>
            <p:nvPr/>
          </p:nvSpPr>
          <p:spPr>
            <a:xfrm>
              <a:off x="3708550" y="2930225"/>
              <a:ext cx="6850" cy="7275"/>
            </a:xfrm>
            <a:custGeom>
              <a:avLst/>
              <a:gdLst/>
              <a:ahLst/>
              <a:cxnLst/>
              <a:rect l="l" t="t" r="r" b="b"/>
              <a:pathLst>
                <a:path w="274" h="291" extrusionOk="0">
                  <a:moveTo>
                    <a:pt x="184" y="1"/>
                  </a:moveTo>
                  <a:cubicBezTo>
                    <a:pt x="174" y="1"/>
                    <a:pt x="163" y="3"/>
                    <a:pt x="152" y="8"/>
                  </a:cubicBezTo>
                  <a:cubicBezTo>
                    <a:pt x="61" y="8"/>
                    <a:pt x="0" y="100"/>
                    <a:pt x="0" y="191"/>
                  </a:cubicBezTo>
                  <a:cubicBezTo>
                    <a:pt x="0" y="240"/>
                    <a:pt x="41" y="290"/>
                    <a:pt x="105" y="290"/>
                  </a:cubicBezTo>
                  <a:cubicBezTo>
                    <a:pt x="120" y="290"/>
                    <a:pt x="135" y="288"/>
                    <a:pt x="152" y="282"/>
                  </a:cubicBezTo>
                  <a:cubicBezTo>
                    <a:pt x="213" y="282"/>
                    <a:pt x="274" y="221"/>
                    <a:pt x="274" y="130"/>
                  </a:cubicBezTo>
                  <a:cubicBezTo>
                    <a:pt x="274" y="55"/>
                    <a:pt x="233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6" name="Google Shape;38796;p45"/>
            <p:cNvSpPr/>
            <p:nvPr/>
          </p:nvSpPr>
          <p:spPr>
            <a:xfrm>
              <a:off x="3859000" y="3110900"/>
              <a:ext cx="12175" cy="9700"/>
            </a:xfrm>
            <a:custGeom>
              <a:avLst/>
              <a:gdLst/>
              <a:ahLst/>
              <a:cxnLst/>
              <a:rect l="l" t="t" r="r" b="b"/>
              <a:pathLst>
                <a:path w="487" h="388" extrusionOk="0">
                  <a:moveTo>
                    <a:pt x="270" y="0"/>
                  </a:moveTo>
                  <a:cubicBezTo>
                    <a:pt x="221" y="0"/>
                    <a:pt x="168" y="16"/>
                    <a:pt x="122" y="46"/>
                  </a:cubicBezTo>
                  <a:cubicBezTo>
                    <a:pt x="92" y="137"/>
                    <a:pt x="1" y="228"/>
                    <a:pt x="122" y="320"/>
                  </a:cubicBezTo>
                  <a:cubicBezTo>
                    <a:pt x="168" y="365"/>
                    <a:pt x="221" y="388"/>
                    <a:pt x="270" y="388"/>
                  </a:cubicBezTo>
                  <a:cubicBezTo>
                    <a:pt x="320" y="388"/>
                    <a:pt x="365" y="365"/>
                    <a:pt x="396" y="320"/>
                  </a:cubicBezTo>
                  <a:cubicBezTo>
                    <a:pt x="487" y="259"/>
                    <a:pt x="487" y="137"/>
                    <a:pt x="396" y="46"/>
                  </a:cubicBezTo>
                  <a:cubicBezTo>
                    <a:pt x="365" y="16"/>
                    <a:pt x="320" y="0"/>
                    <a:pt x="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7" name="Google Shape;38797;p45"/>
            <p:cNvSpPr/>
            <p:nvPr/>
          </p:nvSpPr>
          <p:spPr>
            <a:xfrm>
              <a:off x="3432700" y="2990925"/>
              <a:ext cx="8375" cy="4875"/>
            </a:xfrm>
            <a:custGeom>
              <a:avLst/>
              <a:gdLst/>
              <a:ahLst/>
              <a:cxnLst/>
              <a:rect l="l" t="t" r="r" b="b"/>
              <a:pathLst>
                <a:path w="335" h="195" extrusionOk="0">
                  <a:moveTo>
                    <a:pt x="147" y="0"/>
                  </a:moveTo>
                  <a:cubicBezTo>
                    <a:pt x="92" y="0"/>
                    <a:pt x="53" y="28"/>
                    <a:pt x="31" y="73"/>
                  </a:cubicBezTo>
                  <a:cubicBezTo>
                    <a:pt x="1" y="134"/>
                    <a:pt x="61" y="194"/>
                    <a:pt x="122" y="194"/>
                  </a:cubicBezTo>
                  <a:cubicBezTo>
                    <a:pt x="183" y="194"/>
                    <a:pt x="244" y="164"/>
                    <a:pt x="274" y="103"/>
                  </a:cubicBezTo>
                  <a:cubicBezTo>
                    <a:pt x="335" y="12"/>
                    <a:pt x="244" y="12"/>
                    <a:pt x="213" y="12"/>
                  </a:cubicBezTo>
                  <a:cubicBezTo>
                    <a:pt x="189" y="4"/>
                    <a:pt x="167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8" name="Google Shape;38798;p45"/>
            <p:cNvSpPr/>
            <p:nvPr/>
          </p:nvSpPr>
          <p:spPr>
            <a:xfrm>
              <a:off x="2935075" y="3276725"/>
              <a:ext cx="7525" cy="6450"/>
            </a:xfrm>
            <a:custGeom>
              <a:avLst/>
              <a:gdLst/>
              <a:ahLst/>
              <a:cxnLst/>
              <a:rect l="l" t="t" r="r" b="b"/>
              <a:pathLst>
                <a:path w="301" h="258" extrusionOk="0">
                  <a:moveTo>
                    <a:pt x="191" y="1"/>
                  </a:moveTo>
                  <a:cubicBezTo>
                    <a:pt x="179" y="1"/>
                    <a:pt x="164" y="3"/>
                    <a:pt x="148" y="9"/>
                  </a:cubicBezTo>
                  <a:cubicBezTo>
                    <a:pt x="88" y="9"/>
                    <a:pt x="57" y="39"/>
                    <a:pt x="27" y="100"/>
                  </a:cubicBezTo>
                  <a:cubicBezTo>
                    <a:pt x="0" y="179"/>
                    <a:pt x="65" y="258"/>
                    <a:pt x="142" y="258"/>
                  </a:cubicBezTo>
                  <a:cubicBezTo>
                    <a:pt x="154" y="258"/>
                    <a:pt x="167" y="256"/>
                    <a:pt x="179" y="252"/>
                  </a:cubicBezTo>
                  <a:cubicBezTo>
                    <a:pt x="240" y="252"/>
                    <a:pt x="270" y="191"/>
                    <a:pt x="300" y="130"/>
                  </a:cubicBezTo>
                  <a:cubicBezTo>
                    <a:pt x="275" y="55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9" name="Google Shape;38799;p45"/>
            <p:cNvSpPr/>
            <p:nvPr/>
          </p:nvSpPr>
          <p:spPr>
            <a:xfrm>
              <a:off x="3684225" y="2876475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52" y="0"/>
                  </a:moveTo>
                  <a:cubicBezTo>
                    <a:pt x="61" y="0"/>
                    <a:pt x="1" y="31"/>
                    <a:pt x="1" y="92"/>
                  </a:cubicBezTo>
                  <a:cubicBezTo>
                    <a:pt x="1" y="152"/>
                    <a:pt x="61" y="213"/>
                    <a:pt x="122" y="213"/>
                  </a:cubicBezTo>
                  <a:cubicBezTo>
                    <a:pt x="183" y="213"/>
                    <a:pt x="244" y="152"/>
                    <a:pt x="244" y="122"/>
                  </a:cubicBezTo>
                  <a:cubicBezTo>
                    <a:pt x="244" y="61"/>
                    <a:pt x="183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0" name="Google Shape;38800;p45"/>
            <p:cNvSpPr/>
            <p:nvPr/>
          </p:nvSpPr>
          <p:spPr>
            <a:xfrm>
              <a:off x="3683475" y="2829350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122" y="1"/>
                  </a:moveTo>
                  <a:cubicBezTo>
                    <a:pt x="122" y="1"/>
                    <a:pt x="31" y="31"/>
                    <a:pt x="31" y="31"/>
                  </a:cubicBezTo>
                  <a:cubicBezTo>
                    <a:pt x="0" y="92"/>
                    <a:pt x="31" y="122"/>
                    <a:pt x="61" y="153"/>
                  </a:cubicBezTo>
                  <a:cubicBezTo>
                    <a:pt x="72" y="158"/>
                    <a:pt x="83" y="161"/>
                    <a:pt x="94" y="161"/>
                  </a:cubicBezTo>
                  <a:cubicBezTo>
                    <a:pt x="142" y="161"/>
                    <a:pt x="182" y="111"/>
                    <a:pt x="182" y="62"/>
                  </a:cubicBezTo>
                  <a:cubicBezTo>
                    <a:pt x="18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1" name="Google Shape;38801;p45"/>
            <p:cNvSpPr/>
            <p:nvPr/>
          </p:nvSpPr>
          <p:spPr>
            <a:xfrm>
              <a:off x="3748050" y="2852925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122" y="0"/>
                  </a:moveTo>
                  <a:cubicBezTo>
                    <a:pt x="92" y="0"/>
                    <a:pt x="62" y="0"/>
                    <a:pt x="31" y="31"/>
                  </a:cubicBezTo>
                  <a:cubicBezTo>
                    <a:pt x="1" y="91"/>
                    <a:pt x="92" y="152"/>
                    <a:pt x="122" y="152"/>
                  </a:cubicBezTo>
                  <a:cubicBezTo>
                    <a:pt x="153" y="152"/>
                    <a:pt x="153" y="91"/>
                    <a:pt x="183" y="91"/>
                  </a:cubicBezTo>
                  <a:cubicBezTo>
                    <a:pt x="153" y="61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2" name="Google Shape;38802;p45"/>
            <p:cNvSpPr/>
            <p:nvPr/>
          </p:nvSpPr>
          <p:spPr>
            <a:xfrm>
              <a:off x="3792125" y="2897000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122" y="0"/>
                  </a:moveTo>
                  <a:cubicBezTo>
                    <a:pt x="92" y="0"/>
                    <a:pt x="31" y="0"/>
                    <a:pt x="31" y="30"/>
                  </a:cubicBezTo>
                  <a:cubicBezTo>
                    <a:pt x="1" y="91"/>
                    <a:pt x="31" y="152"/>
                    <a:pt x="122" y="152"/>
                  </a:cubicBezTo>
                  <a:cubicBezTo>
                    <a:pt x="122" y="152"/>
                    <a:pt x="153" y="91"/>
                    <a:pt x="183" y="91"/>
                  </a:cubicBezTo>
                  <a:cubicBezTo>
                    <a:pt x="153" y="61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3" name="Google Shape;38803;p45"/>
            <p:cNvSpPr/>
            <p:nvPr/>
          </p:nvSpPr>
          <p:spPr>
            <a:xfrm>
              <a:off x="3588475" y="2916750"/>
              <a:ext cx="5200" cy="4775"/>
            </a:xfrm>
            <a:custGeom>
              <a:avLst/>
              <a:gdLst/>
              <a:ahLst/>
              <a:cxnLst/>
              <a:rect l="l" t="t" r="r" b="b"/>
              <a:pathLst>
                <a:path w="208" h="191" extrusionOk="0">
                  <a:moveTo>
                    <a:pt x="122" y="0"/>
                  </a:moveTo>
                  <a:cubicBezTo>
                    <a:pt x="92" y="31"/>
                    <a:pt x="31" y="61"/>
                    <a:pt x="31" y="61"/>
                  </a:cubicBezTo>
                  <a:cubicBezTo>
                    <a:pt x="1" y="122"/>
                    <a:pt x="31" y="152"/>
                    <a:pt x="61" y="183"/>
                  </a:cubicBezTo>
                  <a:cubicBezTo>
                    <a:pt x="73" y="188"/>
                    <a:pt x="85" y="191"/>
                    <a:pt x="97" y="191"/>
                  </a:cubicBezTo>
                  <a:cubicBezTo>
                    <a:pt x="152" y="191"/>
                    <a:pt x="208" y="141"/>
                    <a:pt x="183" y="92"/>
                  </a:cubicBezTo>
                  <a:cubicBezTo>
                    <a:pt x="183" y="61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4" name="Google Shape;38804;p45"/>
            <p:cNvSpPr/>
            <p:nvPr/>
          </p:nvSpPr>
          <p:spPr>
            <a:xfrm>
              <a:off x="3524650" y="2927375"/>
              <a:ext cx="3825" cy="4050"/>
            </a:xfrm>
            <a:custGeom>
              <a:avLst/>
              <a:gdLst/>
              <a:ahLst/>
              <a:cxnLst/>
              <a:rect l="l" t="t" r="r" b="b"/>
              <a:pathLst>
                <a:path w="153" h="162" extrusionOk="0">
                  <a:moveTo>
                    <a:pt x="61" y="1"/>
                  </a:moveTo>
                  <a:cubicBezTo>
                    <a:pt x="31" y="31"/>
                    <a:pt x="31" y="62"/>
                    <a:pt x="0" y="122"/>
                  </a:cubicBezTo>
                  <a:cubicBezTo>
                    <a:pt x="25" y="122"/>
                    <a:pt x="69" y="161"/>
                    <a:pt x="101" y="161"/>
                  </a:cubicBezTo>
                  <a:cubicBezTo>
                    <a:pt x="109" y="161"/>
                    <a:pt x="116" y="159"/>
                    <a:pt x="122" y="153"/>
                  </a:cubicBezTo>
                  <a:cubicBezTo>
                    <a:pt x="152" y="153"/>
                    <a:pt x="152" y="92"/>
                    <a:pt x="152" y="62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5" name="Google Shape;38805;p45"/>
            <p:cNvSpPr/>
            <p:nvPr/>
          </p:nvSpPr>
          <p:spPr>
            <a:xfrm>
              <a:off x="3667500" y="2936500"/>
              <a:ext cx="5350" cy="13700"/>
            </a:xfrm>
            <a:custGeom>
              <a:avLst/>
              <a:gdLst/>
              <a:ahLst/>
              <a:cxnLst/>
              <a:rect l="l" t="t" r="r" b="b"/>
              <a:pathLst>
                <a:path w="214" h="548" extrusionOk="0">
                  <a:moveTo>
                    <a:pt x="214" y="1"/>
                  </a:moveTo>
                  <a:cubicBezTo>
                    <a:pt x="1" y="122"/>
                    <a:pt x="1" y="396"/>
                    <a:pt x="214" y="548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6" name="Google Shape;38806;p45"/>
            <p:cNvSpPr/>
            <p:nvPr/>
          </p:nvSpPr>
          <p:spPr>
            <a:xfrm>
              <a:off x="3724600" y="2944100"/>
              <a:ext cx="4475" cy="3975"/>
            </a:xfrm>
            <a:custGeom>
              <a:avLst/>
              <a:gdLst/>
              <a:ahLst/>
              <a:cxnLst/>
              <a:rect l="l" t="t" r="r" b="b"/>
              <a:pathLst>
                <a:path w="179" h="159" extrusionOk="0">
                  <a:moveTo>
                    <a:pt x="118" y="1"/>
                  </a:moveTo>
                  <a:cubicBezTo>
                    <a:pt x="88" y="1"/>
                    <a:pt x="27" y="31"/>
                    <a:pt x="27" y="61"/>
                  </a:cubicBezTo>
                  <a:cubicBezTo>
                    <a:pt x="1" y="88"/>
                    <a:pt x="20" y="159"/>
                    <a:pt x="64" y="159"/>
                  </a:cubicBezTo>
                  <a:cubicBezTo>
                    <a:pt x="71" y="159"/>
                    <a:pt x="79" y="157"/>
                    <a:pt x="88" y="153"/>
                  </a:cubicBezTo>
                  <a:cubicBezTo>
                    <a:pt x="118" y="153"/>
                    <a:pt x="148" y="122"/>
                    <a:pt x="179" y="92"/>
                  </a:cubicBezTo>
                  <a:cubicBezTo>
                    <a:pt x="148" y="61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7" name="Google Shape;38807;p45"/>
            <p:cNvSpPr/>
            <p:nvPr/>
          </p:nvSpPr>
          <p:spPr>
            <a:xfrm>
              <a:off x="3514000" y="2947575"/>
              <a:ext cx="4600" cy="4150"/>
            </a:xfrm>
            <a:custGeom>
              <a:avLst/>
              <a:gdLst/>
              <a:ahLst/>
              <a:cxnLst/>
              <a:rect l="l" t="t" r="r" b="b"/>
              <a:pathLst>
                <a:path w="184" h="166" extrusionOk="0">
                  <a:moveTo>
                    <a:pt x="104" y="1"/>
                  </a:moveTo>
                  <a:cubicBezTo>
                    <a:pt x="77" y="1"/>
                    <a:pt x="31" y="22"/>
                    <a:pt x="31" y="44"/>
                  </a:cubicBezTo>
                  <a:cubicBezTo>
                    <a:pt x="1" y="105"/>
                    <a:pt x="31" y="166"/>
                    <a:pt x="122" y="166"/>
                  </a:cubicBezTo>
                  <a:cubicBezTo>
                    <a:pt x="153" y="166"/>
                    <a:pt x="153" y="105"/>
                    <a:pt x="183" y="105"/>
                  </a:cubicBezTo>
                  <a:cubicBezTo>
                    <a:pt x="183" y="74"/>
                    <a:pt x="153" y="14"/>
                    <a:pt x="122" y="14"/>
                  </a:cubicBezTo>
                  <a:cubicBezTo>
                    <a:pt x="122" y="5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8" name="Google Shape;38808;p45"/>
            <p:cNvSpPr/>
            <p:nvPr/>
          </p:nvSpPr>
          <p:spPr>
            <a:xfrm>
              <a:off x="3314150" y="296765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22" y="1"/>
                  </a:moveTo>
                  <a:cubicBezTo>
                    <a:pt x="92" y="1"/>
                    <a:pt x="31" y="31"/>
                    <a:pt x="31" y="62"/>
                  </a:cubicBezTo>
                  <a:cubicBezTo>
                    <a:pt x="1" y="122"/>
                    <a:pt x="31" y="183"/>
                    <a:pt x="122" y="183"/>
                  </a:cubicBezTo>
                  <a:cubicBezTo>
                    <a:pt x="153" y="183"/>
                    <a:pt x="153" y="122"/>
                    <a:pt x="183" y="92"/>
                  </a:cubicBezTo>
                  <a:cubicBezTo>
                    <a:pt x="153" y="62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9" name="Google Shape;38809;p45"/>
            <p:cNvSpPr/>
            <p:nvPr/>
          </p:nvSpPr>
          <p:spPr>
            <a:xfrm>
              <a:off x="3754900" y="3005350"/>
              <a:ext cx="4575" cy="4125"/>
            </a:xfrm>
            <a:custGeom>
              <a:avLst/>
              <a:gdLst/>
              <a:ahLst/>
              <a:cxnLst/>
              <a:rect l="l" t="t" r="r" b="b"/>
              <a:pathLst>
                <a:path w="183" h="165" extrusionOk="0">
                  <a:moveTo>
                    <a:pt x="106" y="0"/>
                  </a:moveTo>
                  <a:cubicBezTo>
                    <a:pt x="74" y="0"/>
                    <a:pt x="52" y="22"/>
                    <a:pt x="31" y="43"/>
                  </a:cubicBezTo>
                  <a:cubicBezTo>
                    <a:pt x="0" y="104"/>
                    <a:pt x="31" y="165"/>
                    <a:pt x="92" y="165"/>
                  </a:cubicBezTo>
                  <a:cubicBezTo>
                    <a:pt x="122" y="165"/>
                    <a:pt x="152" y="134"/>
                    <a:pt x="183" y="104"/>
                  </a:cubicBezTo>
                  <a:cubicBezTo>
                    <a:pt x="183" y="73"/>
                    <a:pt x="183" y="13"/>
                    <a:pt x="152" y="13"/>
                  </a:cubicBezTo>
                  <a:cubicBezTo>
                    <a:pt x="134" y="4"/>
                    <a:pt x="119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0" name="Google Shape;38810;p45"/>
            <p:cNvSpPr/>
            <p:nvPr/>
          </p:nvSpPr>
          <p:spPr>
            <a:xfrm>
              <a:off x="3270850" y="3029200"/>
              <a:ext cx="3825" cy="4025"/>
            </a:xfrm>
            <a:custGeom>
              <a:avLst/>
              <a:gdLst/>
              <a:ahLst/>
              <a:cxnLst/>
              <a:rect l="l" t="t" r="r" b="b"/>
              <a:pathLst>
                <a:path w="153" h="161" extrusionOk="0">
                  <a:moveTo>
                    <a:pt x="6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0" y="153"/>
                    <a:pt x="31" y="153"/>
                  </a:cubicBezTo>
                  <a:cubicBezTo>
                    <a:pt x="42" y="158"/>
                    <a:pt x="53" y="161"/>
                    <a:pt x="64" y="161"/>
                  </a:cubicBezTo>
                  <a:cubicBezTo>
                    <a:pt x="112" y="161"/>
                    <a:pt x="152" y="111"/>
                    <a:pt x="152" y="62"/>
                  </a:cubicBezTo>
                  <a:cubicBezTo>
                    <a:pt x="15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1" name="Google Shape;38811;p45"/>
            <p:cNvSpPr/>
            <p:nvPr/>
          </p:nvSpPr>
          <p:spPr>
            <a:xfrm>
              <a:off x="3127325" y="3032250"/>
              <a:ext cx="5250" cy="3975"/>
            </a:xfrm>
            <a:custGeom>
              <a:avLst/>
              <a:gdLst/>
              <a:ahLst/>
              <a:cxnLst/>
              <a:rect l="l" t="t" r="r" b="b"/>
              <a:pathLst>
                <a:path w="210" h="159" extrusionOk="0">
                  <a:moveTo>
                    <a:pt x="148" y="0"/>
                  </a:moveTo>
                  <a:cubicBezTo>
                    <a:pt x="118" y="0"/>
                    <a:pt x="27" y="0"/>
                    <a:pt x="27" y="31"/>
                  </a:cubicBezTo>
                  <a:cubicBezTo>
                    <a:pt x="1" y="83"/>
                    <a:pt x="42" y="159"/>
                    <a:pt x="93" y="159"/>
                  </a:cubicBezTo>
                  <a:cubicBezTo>
                    <a:pt x="101" y="159"/>
                    <a:pt x="110" y="157"/>
                    <a:pt x="118" y="152"/>
                  </a:cubicBezTo>
                  <a:cubicBezTo>
                    <a:pt x="148" y="152"/>
                    <a:pt x="179" y="122"/>
                    <a:pt x="209" y="92"/>
                  </a:cubicBezTo>
                  <a:cubicBezTo>
                    <a:pt x="179" y="61"/>
                    <a:pt x="179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2" name="Google Shape;38812;p45"/>
            <p:cNvSpPr/>
            <p:nvPr/>
          </p:nvSpPr>
          <p:spPr>
            <a:xfrm>
              <a:off x="3178125" y="30391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53" y="0"/>
                  </a:moveTo>
                  <a:cubicBezTo>
                    <a:pt x="123" y="0"/>
                    <a:pt x="62" y="0"/>
                    <a:pt x="62" y="30"/>
                  </a:cubicBezTo>
                  <a:cubicBezTo>
                    <a:pt x="1" y="91"/>
                    <a:pt x="62" y="152"/>
                    <a:pt x="123" y="152"/>
                  </a:cubicBezTo>
                  <a:cubicBezTo>
                    <a:pt x="153" y="152"/>
                    <a:pt x="183" y="122"/>
                    <a:pt x="214" y="91"/>
                  </a:cubicBezTo>
                  <a:cubicBezTo>
                    <a:pt x="183" y="61"/>
                    <a:pt x="183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3" name="Google Shape;38813;p45"/>
            <p:cNvSpPr/>
            <p:nvPr/>
          </p:nvSpPr>
          <p:spPr>
            <a:xfrm>
              <a:off x="3086950" y="3052450"/>
              <a:ext cx="4575" cy="4150"/>
            </a:xfrm>
            <a:custGeom>
              <a:avLst/>
              <a:gdLst/>
              <a:ahLst/>
              <a:cxnLst/>
              <a:rect l="l" t="t" r="r" b="b"/>
              <a:pathLst>
                <a:path w="183" h="166" extrusionOk="0">
                  <a:moveTo>
                    <a:pt x="106" y="1"/>
                  </a:moveTo>
                  <a:cubicBezTo>
                    <a:pt x="74" y="1"/>
                    <a:pt x="52" y="22"/>
                    <a:pt x="31" y="44"/>
                  </a:cubicBezTo>
                  <a:cubicBezTo>
                    <a:pt x="0" y="104"/>
                    <a:pt x="31" y="165"/>
                    <a:pt x="122" y="165"/>
                  </a:cubicBezTo>
                  <a:cubicBezTo>
                    <a:pt x="152" y="165"/>
                    <a:pt x="152" y="104"/>
                    <a:pt x="183" y="104"/>
                  </a:cubicBezTo>
                  <a:cubicBezTo>
                    <a:pt x="183" y="74"/>
                    <a:pt x="152" y="13"/>
                    <a:pt x="152" y="13"/>
                  </a:cubicBezTo>
                  <a:cubicBezTo>
                    <a:pt x="135" y="4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4" name="Google Shape;38814;p45"/>
            <p:cNvSpPr/>
            <p:nvPr/>
          </p:nvSpPr>
          <p:spPr>
            <a:xfrm>
              <a:off x="3893950" y="3052775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92" y="0"/>
                  </a:moveTo>
                  <a:cubicBezTo>
                    <a:pt x="62" y="0"/>
                    <a:pt x="31" y="31"/>
                    <a:pt x="1" y="61"/>
                  </a:cubicBezTo>
                  <a:cubicBezTo>
                    <a:pt x="31" y="91"/>
                    <a:pt x="62" y="152"/>
                    <a:pt x="62" y="152"/>
                  </a:cubicBezTo>
                  <a:cubicBezTo>
                    <a:pt x="92" y="152"/>
                    <a:pt x="153" y="152"/>
                    <a:pt x="153" y="122"/>
                  </a:cubicBezTo>
                  <a:cubicBezTo>
                    <a:pt x="214" y="61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5" name="Google Shape;38815;p45"/>
            <p:cNvSpPr/>
            <p:nvPr/>
          </p:nvSpPr>
          <p:spPr>
            <a:xfrm>
              <a:off x="3822625" y="3090000"/>
              <a:ext cx="4475" cy="3975"/>
            </a:xfrm>
            <a:custGeom>
              <a:avLst/>
              <a:gdLst/>
              <a:ahLst/>
              <a:cxnLst/>
              <a:rect l="l" t="t" r="r" b="b"/>
              <a:pathLst>
                <a:path w="179" h="159" extrusionOk="0">
                  <a:moveTo>
                    <a:pt x="118" y="1"/>
                  </a:moveTo>
                  <a:cubicBezTo>
                    <a:pt x="88" y="1"/>
                    <a:pt x="57" y="1"/>
                    <a:pt x="27" y="31"/>
                  </a:cubicBezTo>
                  <a:cubicBezTo>
                    <a:pt x="1" y="83"/>
                    <a:pt x="20" y="159"/>
                    <a:pt x="65" y="159"/>
                  </a:cubicBezTo>
                  <a:cubicBezTo>
                    <a:pt x="72" y="159"/>
                    <a:pt x="79" y="157"/>
                    <a:pt x="88" y="153"/>
                  </a:cubicBezTo>
                  <a:cubicBezTo>
                    <a:pt x="118" y="153"/>
                    <a:pt x="149" y="122"/>
                    <a:pt x="179" y="92"/>
                  </a:cubicBezTo>
                  <a:cubicBezTo>
                    <a:pt x="179" y="61"/>
                    <a:pt x="149" y="1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6" name="Google Shape;38816;p45"/>
            <p:cNvSpPr/>
            <p:nvPr/>
          </p:nvSpPr>
          <p:spPr>
            <a:xfrm>
              <a:off x="3751100" y="3100075"/>
              <a:ext cx="5350" cy="3850"/>
            </a:xfrm>
            <a:custGeom>
              <a:avLst/>
              <a:gdLst/>
              <a:ahLst/>
              <a:cxnLst/>
              <a:rect l="l" t="t" r="r" b="b"/>
              <a:pathLst>
                <a:path w="214" h="154" extrusionOk="0">
                  <a:moveTo>
                    <a:pt x="107" y="0"/>
                  </a:moveTo>
                  <a:cubicBezTo>
                    <a:pt x="92" y="0"/>
                    <a:pt x="76" y="8"/>
                    <a:pt x="61" y="23"/>
                  </a:cubicBezTo>
                  <a:cubicBezTo>
                    <a:pt x="0" y="84"/>
                    <a:pt x="31" y="145"/>
                    <a:pt x="122" y="145"/>
                  </a:cubicBezTo>
                  <a:cubicBezTo>
                    <a:pt x="122" y="151"/>
                    <a:pt x="124" y="153"/>
                    <a:pt x="128" y="153"/>
                  </a:cubicBezTo>
                  <a:cubicBezTo>
                    <a:pt x="145" y="153"/>
                    <a:pt x="189" y="114"/>
                    <a:pt x="213" y="114"/>
                  </a:cubicBezTo>
                  <a:cubicBezTo>
                    <a:pt x="183" y="84"/>
                    <a:pt x="183" y="23"/>
                    <a:pt x="152" y="23"/>
                  </a:cubicBezTo>
                  <a:cubicBezTo>
                    <a:pt x="137" y="8"/>
                    <a:pt x="122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7" name="Google Shape;38817;p45"/>
            <p:cNvSpPr/>
            <p:nvPr/>
          </p:nvSpPr>
          <p:spPr>
            <a:xfrm>
              <a:off x="3039825" y="3106425"/>
              <a:ext cx="4600" cy="5175"/>
            </a:xfrm>
            <a:custGeom>
              <a:avLst/>
              <a:gdLst/>
              <a:ahLst/>
              <a:cxnLst/>
              <a:rect l="l" t="t" r="r" b="b"/>
              <a:pathLst>
                <a:path w="184" h="207" extrusionOk="0">
                  <a:moveTo>
                    <a:pt x="106" y="1"/>
                  </a:moveTo>
                  <a:cubicBezTo>
                    <a:pt x="92" y="1"/>
                    <a:pt x="77" y="5"/>
                    <a:pt x="62" y="12"/>
                  </a:cubicBezTo>
                  <a:cubicBezTo>
                    <a:pt x="31" y="12"/>
                    <a:pt x="1" y="73"/>
                    <a:pt x="1" y="103"/>
                  </a:cubicBezTo>
                  <a:cubicBezTo>
                    <a:pt x="24" y="172"/>
                    <a:pt x="47" y="206"/>
                    <a:pt x="82" y="206"/>
                  </a:cubicBezTo>
                  <a:cubicBezTo>
                    <a:pt x="94" y="206"/>
                    <a:pt x="107" y="202"/>
                    <a:pt x="123" y="195"/>
                  </a:cubicBezTo>
                  <a:cubicBezTo>
                    <a:pt x="183" y="164"/>
                    <a:pt x="183" y="134"/>
                    <a:pt x="183" y="103"/>
                  </a:cubicBezTo>
                  <a:cubicBezTo>
                    <a:pt x="183" y="35"/>
                    <a:pt x="149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8" name="Google Shape;38818;p45"/>
            <p:cNvSpPr/>
            <p:nvPr/>
          </p:nvSpPr>
          <p:spPr>
            <a:xfrm>
              <a:off x="2883300" y="3112050"/>
              <a:ext cx="12950" cy="3800"/>
            </a:xfrm>
            <a:custGeom>
              <a:avLst/>
              <a:gdLst/>
              <a:ahLst/>
              <a:cxnLst/>
              <a:rect l="l" t="t" r="r" b="b"/>
              <a:pathLst>
                <a:path w="518" h="152" extrusionOk="0">
                  <a:moveTo>
                    <a:pt x="517" y="0"/>
                  </a:moveTo>
                  <a:lnTo>
                    <a:pt x="517" y="0"/>
                  </a:lnTo>
                  <a:cubicBezTo>
                    <a:pt x="483" y="6"/>
                    <a:pt x="449" y="7"/>
                    <a:pt x="414" y="7"/>
                  </a:cubicBezTo>
                  <a:cubicBezTo>
                    <a:pt x="375" y="7"/>
                    <a:pt x="337" y="5"/>
                    <a:pt x="299" y="5"/>
                  </a:cubicBezTo>
                  <a:cubicBezTo>
                    <a:pt x="184" y="5"/>
                    <a:pt x="75" y="22"/>
                    <a:pt x="0" y="152"/>
                  </a:cubicBezTo>
                  <a:cubicBezTo>
                    <a:pt x="34" y="146"/>
                    <a:pt x="69" y="145"/>
                    <a:pt x="104" y="145"/>
                  </a:cubicBezTo>
                  <a:cubicBezTo>
                    <a:pt x="142" y="145"/>
                    <a:pt x="181" y="147"/>
                    <a:pt x="219" y="147"/>
                  </a:cubicBezTo>
                  <a:cubicBezTo>
                    <a:pt x="334" y="147"/>
                    <a:pt x="443" y="131"/>
                    <a:pt x="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9" name="Google Shape;38819;p45"/>
            <p:cNvSpPr/>
            <p:nvPr/>
          </p:nvSpPr>
          <p:spPr>
            <a:xfrm>
              <a:off x="3002600" y="31204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0"/>
                  </a:moveTo>
                  <a:cubicBezTo>
                    <a:pt x="92" y="0"/>
                    <a:pt x="61" y="0"/>
                    <a:pt x="31" y="31"/>
                  </a:cubicBezTo>
                  <a:cubicBezTo>
                    <a:pt x="1" y="92"/>
                    <a:pt x="31" y="152"/>
                    <a:pt x="92" y="152"/>
                  </a:cubicBezTo>
                  <a:cubicBezTo>
                    <a:pt x="122" y="152"/>
                    <a:pt x="153" y="122"/>
                    <a:pt x="183" y="122"/>
                  </a:cubicBezTo>
                  <a:cubicBezTo>
                    <a:pt x="183" y="92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0" name="Google Shape;38820;p45"/>
            <p:cNvSpPr/>
            <p:nvPr/>
          </p:nvSpPr>
          <p:spPr>
            <a:xfrm>
              <a:off x="3049725" y="31204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52" y="0"/>
                  </a:moveTo>
                  <a:cubicBezTo>
                    <a:pt x="122" y="0"/>
                    <a:pt x="61" y="0"/>
                    <a:pt x="30" y="31"/>
                  </a:cubicBezTo>
                  <a:cubicBezTo>
                    <a:pt x="0" y="92"/>
                    <a:pt x="61" y="152"/>
                    <a:pt x="122" y="152"/>
                  </a:cubicBezTo>
                  <a:cubicBezTo>
                    <a:pt x="152" y="152"/>
                    <a:pt x="182" y="122"/>
                    <a:pt x="182" y="92"/>
                  </a:cubicBezTo>
                  <a:cubicBezTo>
                    <a:pt x="182" y="61"/>
                    <a:pt x="182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1" name="Google Shape;38821;p45"/>
            <p:cNvSpPr/>
            <p:nvPr/>
          </p:nvSpPr>
          <p:spPr>
            <a:xfrm>
              <a:off x="3425100" y="3118875"/>
              <a:ext cx="4575" cy="13700"/>
            </a:xfrm>
            <a:custGeom>
              <a:avLst/>
              <a:gdLst/>
              <a:ahLst/>
              <a:cxnLst/>
              <a:rect l="l" t="t" r="r" b="b"/>
              <a:pathLst>
                <a:path w="183" h="548" extrusionOk="0">
                  <a:moveTo>
                    <a:pt x="1" y="1"/>
                  </a:moveTo>
                  <a:lnTo>
                    <a:pt x="1" y="548"/>
                  </a:lnTo>
                  <a:cubicBezTo>
                    <a:pt x="183" y="426"/>
                    <a:pt x="183" y="1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2" name="Google Shape;38822;p45"/>
            <p:cNvSpPr/>
            <p:nvPr/>
          </p:nvSpPr>
          <p:spPr>
            <a:xfrm>
              <a:off x="3829375" y="3150800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0"/>
                  </a:moveTo>
                  <a:cubicBezTo>
                    <a:pt x="91" y="0"/>
                    <a:pt x="61" y="0"/>
                    <a:pt x="30" y="31"/>
                  </a:cubicBezTo>
                  <a:cubicBezTo>
                    <a:pt x="0" y="91"/>
                    <a:pt x="30" y="152"/>
                    <a:pt x="91" y="152"/>
                  </a:cubicBezTo>
                  <a:cubicBezTo>
                    <a:pt x="122" y="152"/>
                    <a:pt x="152" y="122"/>
                    <a:pt x="182" y="91"/>
                  </a:cubicBez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3" name="Google Shape;38823;p45"/>
            <p:cNvSpPr/>
            <p:nvPr/>
          </p:nvSpPr>
          <p:spPr>
            <a:xfrm>
              <a:off x="3148500" y="31606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22" y="0"/>
                  </a:moveTo>
                  <a:cubicBezTo>
                    <a:pt x="92" y="0"/>
                    <a:pt x="61" y="0"/>
                    <a:pt x="31" y="31"/>
                  </a:cubicBezTo>
                  <a:cubicBezTo>
                    <a:pt x="1" y="92"/>
                    <a:pt x="31" y="183"/>
                    <a:pt x="92" y="183"/>
                  </a:cubicBezTo>
                  <a:cubicBezTo>
                    <a:pt x="122" y="183"/>
                    <a:pt x="153" y="122"/>
                    <a:pt x="183" y="122"/>
                  </a:cubicBezTo>
                  <a:cubicBezTo>
                    <a:pt x="183" y="61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4" name="Google Shape;38824;p45"/>
            <p:cNvSpPr/>
            <p:nvPr/>
          </p:nvSpPr>
          <p:spPr>
            <a:xfrm>
              <a:off x="3839250" y="3160675"/>
              <a:ext cx="5325" cy="4575"/>
            </a:xfrm>
            <a:custGeom>
              <a:avLst/>
              <a:gdLst/>
              <a:ahLst/>
              <a:cxnLst/>
              <a:rect l="l" t="t" r="r" b="b"/>
              <a:pathLst>
                <a:path w="213" h="183" extrusionOk="0">
                  <a:moveTo>
                    <a:pt x="152" y="0"/>
                  </a:moveTo>
                  <a:cubicBezTo>
                    <a:pt x="122" y="0"/>
                    <a:pt x="61" y="31"/>
                    <a:pt x="31" y="61"/>
                  </a:cubicBezTo>
                  <a:cubicBezTo>
                    <a:pt x="0" y="92"/>
                    <a:pt x="61" y="183"/>
                    <a:pt x="122" y="183"/>
                  </a:cubicBezTo>
                  <a:cubicBezTo>
                    <a:pt x="152" y="183"/>
                    <a:pt x="183" y="122"/>
                    <a:pt x="213" y="122"/>
                  </a:cubicBezTo>
                  <a:cubicBezTo>
                    <a:pt x="183" y="61"/>
                    <a:pt x="183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5" name="Google Shape;38825;p45"/>
            <p:cNvSpPr/>
            <p:nvPr/>
          </p:nvSpPr>
          <p:spPr>
            <a:xfrm>
              <a:off x="3716900" y="3173475"/>
              <a:ext cx="6875" cy="6225"/>
            </a:xfrm>
            <a:custGeom>
              <a:avLst/>
              <a:gdLst/>
              <a:ahLst/>
              <a:cxnLst/>
              <a:rect l="l" t="t" r="r" b="b"/>
              <a:pathLst>
                <a:path w="275" h="249" extrusionOk="0">
                  <a:moveTo>
                    <a:pt x="47" y="0"/>
                  </a:moveTo>
                  <a:cubicBezTo>
                    <a:pt x="32" y="0"/>
                    <a:pt x="16" y="2"/>
                    <a:pt x="1" y="5"/>
                  </a:cubicBezTo>
                  <a:cubicBezTo>
                    <a:pt x="1" y="187"/>
                    <a:pt x="92" y="248"/>
                    <a:pt x="274" y="248"/>
                  </a:cubicBezTo>
                  <a:cubicBezTo>
                    <a:pt x="274" y="112"/>
                    <a:pt x="177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6" name="Google Shape;38826;p45"/>
            <p:cNvSpPr/>
            <p:nvPr/>
          </p:nvSpPr>
          <p:spPr>
            <a:xfrm>
              <a:off x="2912925" y="3189925"/>
              <a:ext cx="13700" cy="3450"/>
            </a:xfrm>
            <a:custGeom>
              <a:avLst/>
              <a:gdLst/>
              <a:ahLst/>
              <a:cxnLst/>
              <a:rect l="l" t="t" r="r" b="b"/>
              <a:pathLst>
                <a:path w="548" h="138" extrusionOk="0">
                  <a:moveTo>
                    <a:pt x="286" y="1"/>
                  </a:moveTo>
                  <a:cubicBezTo>
                    <a:pt x="183" y="1"/>
                    <a:pt x="77" y="46"/>
                    <a:pt x="1" y="137"/>
                  </a:cubicBezTo>
                  <a:lnTo>
                    <a:pt x="548" y="137"/>
                  </a:lnTo>
                  <a:cubicBezTo>
                    <a:pt x="487" y="46"/>
                    <a:pt x="388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7" name="Google Shape;38827;p45"/>
            <p:cNvSpPr/>
            <p:nvPr/>
          </p:nvSpPr>
          <p:spPr>
            <a:xfrm>
              <a:off x="3721450" y="319487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0"/>
                  </a:moveTo>
                  <a:cubicBezTo>
                    <a:pt x="31" y="31"/>
                    <a:pt x="1" y="91"/>
                    <a:pt x="1" y="122"/>
                  </a:cubicBezTo>
                  <a:cubicBezTo>
                    <a:pt x="31" y="152"/>
                    <a:pt x="62" y="152"/>
                    <a:pt x="122" y="152"/>
                  </a:cubicBezTo>
                  <a:cubicBezTo>
                    <a:pt x="122" y="152"/>
                    <a:pt x="153" y="91"/>
                    <a:pt x="153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8" name="Google Shape;38828;p45"/>
            <p:cNvSpPr/>
            <p:nvPr/>
          </p:nvSpPr>
          <p:spPr>
            <a:xfrm>
              <a:off x="2930400" y="3199425"/>
              <a:ext cx="4600" cy="14475"/>
            </a:xfrm>
            <a:custGeom>
              <a:avLst/>
              <a:gdLst/>
              <a:ahLst/>
              <a:cxnLst/>
              <a:rect l="l" t="t" r="r" b="b"/>
              <a:pathLst>
                <a:path w="184" h="579" extrusionOk="0">
                  <a:moveTo>
                    <a:pt x="1" y="1"/>
                  </a:moveTo>
                  <a:lnTo>
                    <a:pt x="1" y="578"/>
                  </a:lnTo>
                  <a:cubicBezTo>
                    <a:pt x="183" y="426"/>
                    <a:pt x="183" y="15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9" name="Google Shape;38829;p45"/>
            <p:cNvSpPr/>
            <p:nvPr/>
          </p:nvSpPr>
          <p:spPr>
            <a:xfrm>
              <a:off x="3672825" y="326250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92" y="0"/>
                  </a:moveTo>
                  <a:cubicBezTo>
                    <a:pt x="31" y="0"/>
                    <a:pt x="1" y="92"/>
                    <a:pt x="31" y="122"/>
                  </a:cubicBezTo>
                  <a:cubicBezTo>
                    <a:pt x="61" y="152"/>
                    <a:pt x="92" y="183"/>
                    <a:pt x="153" y="183"/>
                  </a:cubicBezTo>
                  <a:cubicBezTo>
                    <a:pt x="213" y="152"/>
                    <a:pt x="244" y="92"/>
                    <a:pt x="213" y="31"/>
                  </a:cubicBezTo>
                  <a:cubicBezTo>
                    <a:pt x="18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0" name="Google Shape;38830;p45"/>
            <p:cNvSpPr/>
            <p:nvPr/>
          </p:nvSpPr>
          <p:spPr>
            <a:xfrm>
              <a:off x="3286800" y="3286050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92" y="1"/>
                  </a:moveTo>
                  <a:cubicBezTo>
                    <a:pt x="31" y="1"/>
                    <a:pt x="1" y="92"/>
                    <a:pt x="31" y="122"/>
                  </a:cubicBezTo>
                  <a:cubicBezTo>
                    <a:pt x="61" y="153"/>
                    <a:pt x="92" y="183"/>
                    <a:pt x="153" y="183"/>
                  </a:cubicBezTo>
                  <a:cubicBezTo>
                    <a:pt x="213" y="153"/>
                    <a:pt x="244" y="92"/>
                    <a:pt x="183" y="31"/>
                  </a:cubicBezTo>
                  <a:cubicBezTo>
                    <a:pt x="183" y="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1" name="Google Shape;38831;p45"/>
            <p:cNvSpPr/>
            <p:nvPr/>
          </p:nvSpPr>
          <p:spPr>
            <a:xfrm>
              <a:off x="3267050" y="3346850"/>
              <a:ext cx="4575" cy="4875"/>
            </a:xfrm>
            <a:custGeom>
              <a:avLst/>
              <a:gdLst/>
              <a:ahLst/>
              <a:cxnLst/>
              <a:rect l="l" t="t" r="r" b="b"/>
              <a:pathLst>
                <a:path w="183" h="195" extrusionOk="0">
                  <a:moveTo>
                    <a:pt x="61" y="0"/>
                  </a:moveTo>
                  <a:cubicBezTo>
                    <a:pt x="0" y="31"/>
                    <a:pt x="0" y="61"/>
                    <a:pt x="0" y="122"/>
                  </a:cubicBezTo>
                  <a:cubicBezTo>
                    <a:pt x="0" y="166"/>
                    <a:pt x="33" y="195"/>
                    <a:pt x="74" y="195"/>
                  </a:cubicBezTo>
                  <a:cubicBezTo>
                    <a:pt x="89" y="195"/>
                    <a:pt x="106" y="191"/>
                    <a:pt x="122" y="183"/>
                  </a:cubicBezTo>
                  <a:cubicBezTo>
                    <a:pt x="152" y="183"/>
                    <a:pt x="152" y="122"/>
                    <a:pt x="183" y="91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2" name="Google Shape;38832;p45"/>
            <p:cNvSpPr/>
            <p:nvPr/>
          </p:nvSpPr>
          <p:spPr>
            <a:xfrm>
              <a:off x="2944850" y="3397750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152" y="1"/>
                  </a:moveTo>
                  <a:cubicBezTo>
                    <a:pt x="122" y="1"/>
                    <a:pt x="61" y="31"/>
                    <a:pt x="31" y="62"/>
                  </a:cubicBezTo>
                  <a:cubicBezTo>
                    <a:pt x="0" y="92"/>
                    <a:pt x="31" y="183"/>
                    <a:pt x="122" y="183"/>
                  </a:cubicBezTo>
                  <a:cubicBezTo>
                    <a:pt x="152" y="183"/>
                    <a:pt x="183" y="153"/>
                    <a:pt x="213" y="122"/>
                  </a:cubicBezTo>
                  <a:cubicBezTo>
                    <a:pt x="183" y="92"/>
                    <a:pt x="183" y="3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3" name="Google Shape;38833;p45"/>
            <p:cNvSpPr/>
            <p:nvPr/>
          </p:nvSpPr>
          <p:spPr>
            <a:xfrm>
              <a:off x="2998800" y="3428900"/>
              <a:ext cx="5350" cy="3825"/>
            </a:xfrm>
            <a:custGeom>
              <a:avLst/>
              <a:gdLst/>
              <a:ahLst/>
              <a:cxnLst/>
              <a:rect l="l" t="t" r="r" b="b"/>
              <a:pathLst>
                <a:path w="214" h="153" extrusionOk="0">
                  <a:moveTo>
                    <a:pt x="153" y="1"/>
                  </a:moveTo>
                  <a:cubicBezTo>
                    <a:pt x="122" y="1"/>
                    <a:pt x="92" y="1"/>
                    <a:pt x="61" y="31"/>
                  </a:cubicBezTo>
                  <a:cubicBezTo>
                    <a:pt x="1" y="62"/>
                    <a:pt x="31" y="153"/>
                    <a:pt x="92" y="153"/>
                  </a:cubicBezTo>
                  <a:cubicBezTo>
                    <a:pt x="122" y="153"/>
                    <a:pt x="183" y="92"/>
                    <a:pt x="213" y="92"/>
                  </a:cubicBezTo>
                  <a:cubicBezTo>
                    <a:pt x="183" y="62"/>
                    <a:pt x="183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4" name="Google Shape;38834;p45"/>
            <p:cNvSpPr/>
            <p:nvPr/>
          </p:nvSpPr>
          <p:spPr>
            <a:xfrm>
              <a:off x="2896975" y="3438025"/>
              <a:ext cx="5350" cy="4600"/>
            </a:xfrm>
            <a:custGeom>
              <a:avLst/>
              <a:gdLst/>
              <a:ahLst/>
              <a:cxnLst/>
              <a:rect l="l" t="t" r="r" b="b"/>
              <a:pathLst>
                <a:path w="214" h="184" extrusionOk="0">
                  <a:moveTo>
                    <a:pt x="92" y="1"/>
                  </a:moveTo>
                  <a:cubicBezTo>
                    <a:pt x="1" y="31"/>
                    <a:pt x="1" y="92"/>
                    <a:pt x="31" y="153"/>
                  </a:cubicBezTo>
                  <a:cubicBezTo>
                    <a:pt x="31" y="183"/>
                    <a:pt x="92" y="183"/>
                    <a:pt x="122" y="183"/>
                  </a:cubicBezTo>
                  <a:cubicBezTo>
                    <a:pt x="183" y="183"/>
                    <a:pt x="213" y="122"/>
                    <a:pt x="183" y="62"/>
                  </a:cubicBezTo>
                  <a:cubicBezTo>
                    <a:pt x="153" y="3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5" name="Google Shape;38835;p45"/>
            <p:cNvSpPr/>
            <p:nvPr/>
          </p:nvSpPr>
          <p:spPr>
            <a:xfrm>
              <a:off x="3151550" y="34824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87" y="1"/>
                  </a:moveTo>
                  <a:cubicBezTo>
                    <a:pt x="51" y="1"/>
                    <a:pt x="19" y="22"/>
                    <a:pt x="0" y="80"/>
                  </a:cubicBezTo>
                  <a:cubicBezTo>
                    <a:pt x="0" y="110"/>
                    <a:pt x="31" y="141"/>
                    <a:pt x="61" y="171"/>
                  </a:cubicBezTo>
                  <a:cubicBezTo>
                    <a:pt x="77" y="179"/>
                    <a:pt x="91" y="183"/>
                    <a:pt x="104" y="183"/>
                  </a:cubicBezTo>
                  <a:cubicBezTo>
                    <a:pt x="138" y="183"/>
                    <a:pt x="160" y="155"/>
                    <a:pt x="183" y="110"/>
                  </a:cubicBezTo>
                  <a:cubicBezTo>
                    <a:pt x="183" y="80"/>
                    <a:pt x="183" y="19"/>
                    <a:pt x="152" y="19"/>
                  </a:cubicBezTo>
                  <a:cubicBezTo>
                    <a:pt x="130" y="8"/>
                    <a:pt x="108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6" name="Google Shape;38836;p45"/>
            <p:cNvSpPr/>
            <p:nvPr/>
          </p:nvSpPr>
          <p:spPr>
            <a:xfrm>
              <a:off x="3752625" y="2905350"/>
              <a:ext cx="4575" cy="6850"/>
            </a:xfrm>
            <a:custGeom>
              <a:avLst/>
              <a:gdLst/>
              <a:ahLst/>
              <a:cxnLst/>
              <a:rect l="l" t="t" r="r" b="b"/>
              <a:pathLst>
                <a:path w="183" h="274" extrusionOk="0">
                  <a:moveTo>
                    <a:pt x="183" y="0"/>
                  </a:moveTo>
                  <a:cubicBezTo>
                    <a:pt x="122" y="0"/>
                    <a:pt x="0" y="0"/>
                    <a:pt x="0" y="92"/>
                  </a:cubicBezTo>
                  <a:cubicBezTo>
                    <a:pt x="0" y="183"/>
                    <a:pt x="91" y="244"/>
                    <a:pt x="183" y="274"/>
                  </a:cubicBezTo>
                  <a:cubicBezTo>
                    <a:pt x="183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7" name="Google Shape;38837;p45"/>
            <p:cNvSpPr/>
            <p:nvPr/>
          </p:nvSpPr>
          <p:spPr>
            <a:xfrm>
              <a:off x="2973725" y="3033775"/>
              <a:ext cx="4575" cy="10650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153" y="0"/>
                  </a:moveTo>
                  <a:lnTo>
                    <a:pt x="153" y="0"/>
                  </a:lnTo>
                  <a:cubicBezTo>
                    <a:pt x="1" y="122"/>
                    <a:pt x="31" y="274"/>
                    <a:pt x="31" y="426"/>
                  </a:cubicBezTo>
                  <a:cubicBezTo>
                    <a:pt x="183" y="335"/>
                    <a:pt x="153" y="183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8" name="Google Shape;38838;p45"/>
            <p:cNvSpPr/>
            <p:nvPr/>
          </p:nvSpPr>
          <p:spPr>
            <a:xfrm>
              <a:off x="3166750" y="3207025"/>
              <a:ext cx="4575" cy="9900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182" y="0"/>
                  </a:moveTo>
                  <a:cubicBezTo>
                    <a:pt x="0" y="92"/>
                    <a:pt x="30" y="274"/>
                    <a:pt x="30" y="396"/>
                  </a:cubicBezTo>
                  <a:cubicBezTo>
                    <a:pt x="182" y="304"/>
                    <a:pt x="182" y="152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9" name="Google Shape;38839;p45"/>
            <p:cNvSpPr/>
            <p:nvPr/>
          </p:nvSpPr>
          <p:spPr>
            <a:xfrm>
              <a:off x="3764775" y="2965725"/>
              <a:ext cx="6875" cy="4250"/>
            </a:xfrm>
            <a:custGeom>
              <a:avLst/>
              <a:gdLst/>
              <a:ahLst/>
              <a:cxnLst/>
              <a:rect l="l" t="t" r="r" b="b"/>
              <a:pathLst>
                <a:path w="275" h="170" extrusionOk="0">
                  <a:moveTo>
                    <a:pt x="121" y="1"/>
                  </a:moveTo>
                  <a:cubicBezTo>
                    <a:pt x="104" y="1"/>
                    <a:pt x="84" y="6"/>
                    <a:pt x="61" y="17"/>
                  </a:cubicBezTo>
                  <a:cubicBezTo>
                    <a:pt x="31" y="17"/>
                    <a:pt x="0" y="108"/>
                    <a:pt x="0" y="169"/>
                  </a:cubicBezTo>
                  <a:lnTo>
                    <a:pt x="274" y="169"/>
                  </a:lnTo>
                  <a:cubicBezTo>
                    <a:pt x="225" y="95"/>
                    <a:pt x="195" y="1"/>
                    <a:pt x="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0" name="Google Shape;38840;p45"/>
            <p:cNvSpPr/>
            <p:nvPr/>
          </p:nvSpPr>
          <p:spPr>
            <a:xfrm>
              <a:off x="2966125" y="2981975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109" y="1"/>
                  </a:moveTo>
                  <a:cubicBezTo>
                    <a:pt x="92" y="1"/>
                    <a:pt x="74" y="10"/>
                    <a:pt x="61" y="36"/>
                  </a:cubicBezTo>
                  <a:cubicBezTo>
                    <a:pt x="31" y="36"/>
                    <a:pt x="31" y="97"/>
                    <a:pt x="1" y="127"/>
                  </a:cubicBezTo>
                  <a:cubicBezTo>
                    <a:pt x="31" y="157"/>
                    <a:pt x="92" y="157"/>
                    <a:pt x="122" y="157"/>
                  </a:cubicBezTo>
                  <a:cubicBezTo>
                    <a:pt x="122" y="127"/>
                    <a:pt x="153" y="66"/>
                    <a:pt x="153" y="36"/>
                  </a:cubicBezTo>
                  <a:cubicBezTo>
                    <a:pt x="153" y="18"/>
                    <a:pt x="132" y="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1" name="Google Shape;38841;p45"/>
            <p:cNvSpPr/>
            <p:nvPr/>
          </p:nvSpPr>
          <p:spPr>
            <a:xfrm>
              <a:off x="3457025" y="299577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52" y="0"/>
                  </a:moveTo>
                  <a:cubicBezTo>
                    <a:pt x="91" y="0"/>
                    <a:pt x="61" y="31"/>
                    <a:pt x="31" y="61"/>
                  </a:cubicBezTo>
                  <a:cubicBezTo>
                    <a:pt x="0" y="92"/>
                    <a:pt x="31" y="152"/>
                    <a:pt x="61" y="152"/>
                  </a:cubicBezTo>
                  <a:cubicBezTo>
                    <a:pt x="122" y="152"/>
                    <a:pt x="152" y="122"/>
                    <a:pt x="183" y="92"/>
                  </a:cubicBezTo>
                  <a:cubicBezTo>
                    <a:pt x="183" y="92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2" name="Google Shape;38842;p45"/>
            <p:cNvSpPr/>
            <p:nvPr/>
          </p:nvSpPr>
          <p:spPr>
            <a:xfrm>
              <a:off x="3337725" y="3262275"/>
              <a:ext cx="3825" cy="4125"/>
            </a:xfrm>
            <a:custGeom>
              <a:avLst/>
              <a:gdLst/>
              <a:ahLst/>
              <a:cxnLst/>
              <a:rect l="l" t="t" r="r" b="b"/>
              <a:pathLst>
                <a:path w="153" h="165" extrusionOk="0">
                  <a:moveTo>
                    <a:pt x="79" y="1"/>
                  </a:moveTo>
                  <a:cubicBezTo>
                    <a:pt x="73" y="1"/>
                    <a:pt x="67" y="3"/>
                    <a:pt x="61" y="9"/>
                  </a:cubicBezTo>
                  <a:cubicBezTo>
                    <a:pt x="30" y="40"/>
                    <a:pt x="0" y="70"/>
                    <a:pt x="0" y="101"/>
                  </a:cubicBezTo>
                  <a:cubicBezTo>
                    <a:pt x="19" y="138"/>
                    <a:pt x="38" y="164"/>
                    <a:pt x="64" y="164"/>
                  </a:cubicBezTo>
                  <a:cubicBezTo>
                    <a:pt x="80" y="164"/>
                    <a:pt x="98" y="154"/>
                    <a:pt x="122" y="131"/>
                  </a:cubicBezTo>
                  <a:cubicBezTo>
                    <a:pt x="122" y="101"/>
                    <a:pt x="152" y="70"/>
                    <a:pt x="152" y="40"/>
                  </a:cubicBezTo>
                  <a:cubicBezTo>
                    <a:pt x="128" y="40"/>
                    <a:pt x="103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3" name="Google Shape;38843;p45"/>
            <p:cNvSpPr/>
            <p:nvPr/>
          </p:nvSpPr>
          <p:spPr>
            <a:xfrm>
              <a:off x="3177375" y="3264025"/>
              <a:ext cx="6100" cy="38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183" y="0"/>
                  </a:moveTo>
                  <a:cubicBezTo>
                    <a:pt x="92" y="0"/>
                    <a:pt x="61" y="91"/>
                    <a:pt x="31" y="152"/>
                  </a:cubicBezTo>
                  <a:lnTo>
                    <a:pt x="31" y="152"/>
                  </a:lnTo>
                  <a:cubicBezTo>
                    <a:pt x="112" y="151"/>
                    <a:pt x="190" y="142"/>
                    <a:pt x="244" y="61"/>
                  </a:cubicBezTo>
                  <a:cubicBezTo>
                    <a:pt x="244" y="61"/>
                    <a:pt x="183" y="0"/>
                    <a:pt x="183" y="0"/>
                  </a:cubicBezTo>
                  <a:close/>
                  <a:moveTo>
                    <a:pt x="31" y="152"/>
                  </a:moveTo>
                  <a:cubicBezTo>
                    <a:pt x="21" y="152"/>
                    <a:pt x="11" y="152"/>
                    <a:pt x="1" y="152"/>
                  </a:cubicBezTo>
                  <a:lnTo>
                    <a:pt x="31" y="152"/>
                  </a:lnTo>
                  <a:cubicBezTo>
                    <a:pt x="31" y="152"/>
                    <a:pt x="31" y="152"/>
                    <a:pt x="31" y="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4" name="Google Shape;38844;p45"/>
            <p:cNvSpPr/>
            <p:nvPr/>
          </p:nvSpPr>
          <p:spPr>
            <a:xfrm>
              <a:off x="3156100" y="3067975"/>
              <a:ext cx="4575" cy="10650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183" y="0"/>
                  </a:moveTo>
                  <a:cubicBezTo>
                    <a:pt x="1" y="152"/>
                    <a:pt x="31" y="274"/>
                    <a:pt x="183" y="426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5" name="Google Shape;38845;p45"/>
            <p:cNvSpPr/>
            <p:nvPr/>
          </p:nvSpPr>
          <p:spPr>
            <a:xfrm>
              <a:off x="3322525" y="3022150"/>
              <a:ext cx="4575" cy="5575"/>
            </a:xfrm>
            <a:custGeom>
              <a:avLst/>
              <a:gdLst/>
              <a:ahLst/>
              <a:cxnLst/>
              <a:rect l="l" t="t" r="r" b="b"/>
              <a:pathLst>
                <a:path w="183" h="223" extrusionOk="0">
                  <a:moveTo>
                    <a:pt x="55" y="1"/>
                  </a:moveTo>
                  <a:cubicBezTo>
                    <a:pt x="39" y="1"/>
                    <a:pt x="0" y="40"/>
                    <a:pt x="0" y="40"/>
                  </a:cubicBezTo>
                  <a:cubicBezTo>
                    <a:pt x="31" y="131"/>
                    <a:pt x="91" y="192"/>
                    <a:pt x="183" y="222"/>
                  </a:cubicBezTo>
                  <a:cubicBezTo>
                    <a:pt x="152" y="131"/>
                    <a:pt x="183" y="40"/>
                    <a:pt x="61" y="9"/>
                  </a:cubicBezTo>
                  <a:cubicBezTo>
                    <a:pt x="61" y="3"/>
                    <a:pt x="59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6" name="Google Shape;38846;p45"/>
            <p:cNvSpPr/>
            <p:nvPr/>
          </p:nvSpPr>
          <p:spPr>
            <a:xfrm>
              <a:off x="3291350" y="3242750"/>
              <a:ext cx="4600" cy="3825"/>
            </a:xfrm>
            <a:custGeom>
              <a:avLst/>
              <a:gdLst/>
              <a:ahLst/>
              <a:cxnLst/>
              <a:rect l="l" t="t" r="r" b="b"/>
              <a:pathLst>
                <a:path w="184" h="153" extrusionOk="0">
                  <a:moveTo>
                    <a:pt x="123" y="0"/>
                  </a:moveTo>
                  <a:cubicBezTo>
                    <a:pt x="92" y="30"/>
                    <a:pt x="62" y="30"/>
                    <a:pt x="31" y="61"/>
                  </a:cubicBezTo>
                  <a:cubicBezTo>
                    <a:pt x="1" y="91"/>
                    <a:pt x="1" y="152"/>
                    <a:pt x="62" y="152"/>
                  </a:cubicBezTo>
                  <a:cubicBezTo>
                    <a:pt x="92" y="152"/>
                    <a:pt x="153" y="152"/>
                    <a:pt x="153" y="122"/>
                  </a:cubicBezTo>
                  <a:cubicBezTo>
                    <a:pt x="183" y="91"/>
                    <a:pt x="123" y="3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7" name="Google Shape;38847;p45"/>
            <p:cNvSpPr/>
            <p:nvPr/>
          </p:nvSpPr>
          <p:spPr>
            <a:xfrm>
              <a:off x="3144700" y="32389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31" y="0"/>
                  </a:moveTo>
                  <a:cubicBezTo>
                    <a:pt x="31" y="61"/>
                    <a:pt x="1" y="91"/>
                    <a:pt x="1" y="122"/>
                  </a:cubicBezTo>
                  <a:cubicBezTo>
                    <a:pt x="1" y="152"/>
                    <a:pt x="61" y="182"/>
                    <a:pt x="92" y="182"/>
                  </a:cubicBezTo>
                  <a:cubicBezTo>
                    <a:pt x="153" y="152"/>
                    <a:pt x="183" y="122"/>
                    <a:pt x="153" y="91"/>
                  </a:cubicBezTo>
                  <a:cubicBezTo>
                    <a:pt x="122" y="61"/>
                    <a:pt x="61" y="3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8" name="Google Shape;38848;p45"/>
            <p:cNvSpPr/>
            <p:nvPr/>
          </p:nvSpPr>
          <p:spPr>
            <a:xfrm>
              <a:off x="3852925" y="2798975"/>
              <a:ext cx="4575" cy="3825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61" y="0"/>
                  </a:moveTo>
                  <a:cubicBezTo>
                    <a:pt x="31" y="61"/>
                    <a:pt x="0" y="91"/>
                    <a:pt x="31" y="122"/>
                  </a:cubicBezTo>
                  <a:cubicBezTo>
                    <a:pt x="31" y="152"/>
                    <a:pt x="61" y="152"/>
                    <a:pt x="122" y="152"/>
                  </a:cubicBezTo>
                  <a:cubicBezTo>
                    <a:pt x="183" y="152"/>
                    <a:pt x="183" y="122"/>
                    <a:pt x="152" y="61"/>
                  </a:cubicBezTo>
                  <a:cubicBezTo>
                    <a:pt x="122" y="30"/>
                    <a:pt x="92" y="3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9" name="Google Shape;38849;p45"/>
            <p:cNvSpPr/>
            <p:nvPr/>
          </p:nvSpPr>
          <p:spPr>
            <a:xfrm>
              <a:off x="2754125" y="3393200"/>
              <a:ext cx="10650" cy="2875"/>
            </a:xfrm>
            <a:custGeom>
              <a:avLst/>
              <a:gdLst/>
              <a:ahLst/>
              <a:cxnLst/>
              <a:rect l="l" t="t" r="r" b="b"/>
              <a:pathLst>
                <a:path w="426" h="115" extrusionOk="0">
                  <a:moveTo>
                    <a:pt x="0" y="0"/>
                  </a:moveTo>
                  <a:cubicBezTo>
                    <a:pt x="46" y="76"/>
                    <a:pt x="129" y="114"/>
                    <a:pt x="213" y="114"/>
                  </a:cubicBezTo>
                  <a:cubicBezTo>
                    <a:pt x="297" y="114"/>
                    <a:pt x="380" y="76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0" name="Google Shape;38850;p45"/>
            <p:cNvSpPr/>
            <p:nvPr/>
          </p:nvSpPr>
          <p:spPr>
            <a:xfrm>
              <a:off x="3129500" y="3352175"/>
              <a:ext cx="3825" cy="10650"/>
            </a:xfrm>
            <a:custGeom>
              <a:avLst/>
              <a:gdLst/>
              <a:ahLst/>
              <a:cxnLst/>
              <a:rect l="l" t="t" r="r" b="b"/>
              <a:pathLst>
                <a:path w="153" h="426" extrusionOk="0">
                  <a:moveTo>
                    <a:pt x="153" y="0"/>
                  </a:moveTo>
                  <a:cubicBezTo>
                    <a:pt x="1" y="152"/>
                    <a:pt x="1" y="304"/>
                    <a:pt x="153" y="426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1" name="Google Shape;38851;p45"/>
            <p:cNvSpPr/>
            <p:nvPr/>
          </p:nvSpPr>
          <p:spPr>
            <a:xfrm>
              <a:off x="3431950" y="3159850"/>
              <a:ext cx="10650" cy="3175"/>
            </a:xfrm>
            <a:custGeom>
              <a:avLst/>
              <a:gdLst/>
              <a:ahLst/>
              <a:cxnLst/>
              <a:rect l="l" t="t" r="r" b="b"/>
              <a:pathLst>
                <a:path w="426" h="127" extrusionOk="0">
                  <a:moveTo>
                    <a:pt x="130" y="0"/>
                  </a:moveTo>
                  <a:cubicBezTo>
                    <a:pt x="87" y="0"/>
                    <a:pt x="44" y="3"/>
                    <a:pt x="0" y="3"/>
                  </a:cubicBezTo>
                  <a:cubicBezTo>
                    <a:pt x="65" y="111"/>
                    <a:pt x="177" y="127"/>
                    <a:pt x="291" y="127"/>
                  </a:cubicBezTo>
                  <a:cubicBezTo>
                    <a:pt x="336" y="127"/>
                    <a:pt x="382" y="125"/>
                    <a:pt x="426" y="125"/>
                  </a:cubicBezTo>
                  <a:cubicBezTo>
                    <a:pt x="339" y="16"/>
                    <a:pt x="236" y="0"/>
                    <a:pt x="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2" name="Google Shape;38852;p45"/>
            <p:cNvSpPr/>
            <p:nvPr/>
          </p:nvSpPr>
          <p:spPr>
            <a:xfrm>
              <a:off x="3681175" y="2887375"/>
              <a:ext cx="3825" cy="3550"/>
            </a:xfrm>
            <a:custGeom>
              <a:avLst/>
              <a:gdLst/>
              <a:ahLst/>
              <a:cxnLst/>
              <a:rect l="l" t="t" r="r" b="b"/>
              <a:pathLst>
                <a:path w="153" h="142" extrusionOk="0">
                  <a:moveTo>
                    <a:pt x="109" y="0"/>
                  </a:moveTo>
                  <a:cubicBezTo>
                    <a:pt x="92" y="0"/>
                    <a:pt x="74" y="8"/>
                    <a:pt x="62" y="20"/>
                  </a:cubicBezTo>
                  <a:cubicBezTo>
                    <a:pt x="31" y="51"/>
                    <a:pt x="31" y="81"/>
                    <a:pt x="1" y="112"/>
                  </a:cubicBezTo>
                  <a:cubicBezTo>
                    <a:pt x="31" y="142"/>
                    <a:pt x="92" y="142"/>
                    <a:pt x="123" y="142"/>
                  </a:cubicBezTo>
                  <a:cubicBezTo>
                    <a:pt x="153" y="112"/>
                    <a:pt x="153" y="81"/>
                    <a:pt x="153" y="51"/>
                  </a:cubicBezTo>
                  <a:cubicBezTo>
                    <a:pt x="153" y="15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3" name="Google Shape;38853;p45"/>
            <p:cNvSpPr/>
            <p:nvPr/>
          </p:nvSpPr>
          <p:spPr>
            <a:xfrm>
              <a:off x="2905325" y="338332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62" y="0"/>
                  </a:moveTo>
                  <a:cubicBezTo>
                    <a:pt x="1" y="31"/>
                    <a:pt x="1" y="61"/>
                    <a:pt x="62" y="91"/>
                  </a:cubicBezTo>
                  <a:lnTo>
                    <a:pt x="123" y="91"/>
                  </a:lnTo>
                  <a:lnTo>
                    <a:pt x="123" y="31"/>
                  </a:lnTo>
                  <a:cubicBezTo>
                    <a:pt x="92" y="31"/>
                    <a:pt x="123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4" name="Google Shape;38854;p45"/>
            <p:cNvSpPr/>
            <p:nvPr/>
          </p:nvSpPr>
          <p:spPr>
            <a:xfrm>
              <a:off x="2770825" y="3383325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53" y="0"/>
                  </a:moveTo>
                  <a:cubicBezTo>
                    <a:pt x="62" y="61"/>
                    <a:pt x="1" y="152"/>
                    <a:pt x="1" y="243"/>
                  </a:cubicBezTo>
                  <a:cubicBezTo>
                    <a:pt x="92" y="213"/>
                    <a:pt x="153" y="91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5" name="Google Shape;38855;p45"/>
            <p:cNvSpPr/>
            <p:nvPr/>
          </p:nvSpPr>
          <p:spPr>
            <a:xfrm>
              <a:off x="2547425" y="3308850"/>
              <a:ext cx="3825" cy="6875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92"/>
                    <a:pt x="31" y="213"/>
                    <a:pt x="122" y="274"/>
                  </a:cubicBezTo>
                  <a:cubicBezTo>
                    <a:pt x="153" y="152"/>
                    <a:pt x="92" y="61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6" name="Google Shape;38856;p45"/>
            <p:cNvSpPr/>
            <p:nvPr/>
          </p:nvSpPr>
          <p:spPr>
            <a:xfrm>
              <a:off x="3700175" y="3288325"/>
              <a:ext cx="6875" cy="2875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" y="1"/>
                  </a:moveTo>
                  <a:cubicBezTo>
                    <a:pt x="31" y="77"/>
                    <a:pt x="69" y="115"/>
                    <a:pt x="115" y="115"/>
                  </a:cubicBezTo>
                  <a:cubicBezTo>
                    <a:pt x="160" y="115"/>
                    <a:pt x="214" y="77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7" name="Google Shape;38857;p45"/>
            <p:cNvSpPr/>
            <p:nvPr/>
          </p:nvSpPr>
          <p:spPr>
            <a:xfrm>
              <a:off x="3062625" y="3286900"/>
              <a:ext cx="3075" cy="2975"/>
            </a:xfrm>
            <a:custGeom>
              <a:avLst/>
              <a:gdLst/>
              <a:ahLst/>
              <a:cxnLst/>
              <a:rect l="l" t="t" r="r" b="b"/>
              <a:pathLst>
                <a:path w="123" h="119" extrusionOk="0">
                  <a:moveTo>
                    <a:pt x="39" y="0"/>
                  </a:moveTo>
                  <a:cubicBezTo>
                    <a:pt x="35" y="0"/>
                    <a:pt x="31" y="7"/>
                    <a:pt x="31" y="27"/>
                  </a:cubicBezTo>
                  <a:cubicBezTo>
                    <a:pt x="1" y="119"/>
                    <a:pt x="62" y="119"/>
                    <a:pt x="92" y="119"/>
                  </a:cubicBezTo>
                  <a:cubicBezTo>
                    <a:pt x="122" y="119"/>
                    <a:pt x="122" y="88"/>
                    <a:pt x="122" y="58"/>
                  </a:cubicBezTo>
                  <a:cubicBezTo>
                    <a:pt x="92" y="58"/>
                    <a:pt x="92" y="27"/>
                    <a:pt x="62" y="27"/>
                  </a:cubicBezTo>
                  <a:cubicBezTo>
                    <a:pt x="62" y="27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8" name="Google Shape;38858;p45"/>
            <p:cNvSpPr/>
            <p:nvPr/>
          </p:nvSpPr>
          <p:spPr>
            <a:xfrm>
              <a:off x="3248050" y="3282250"/>
              <a:ext cx="2300" cy="1550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1"/>
                    <a:pt x="31" y="61"/>
                  </a:cubicBezTo>
                  <a:lnTo>
                    <a:pt x="92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9" name="Google Shape;38859;p45"/>
            <p:cNvSpPr/>
            <p:nvPr/>
          </p:nvSpPr>
          <p:spPr>
            <a:xfrm>
              <a:off x="3208525" y="3247300"/>
              <a:ext cx="3075" cy="7625"/>
            </a:xfrm>
            <a:custGeom>
              <a:avLst/>
              <a:gdLst/>
              <a:ahLst/>
              <a:cxnLst/>
              <a:rect l="l" t="t" r="r" b="b"/>
              <a:pathLst>
                <a:path w="123" h="305" extrusionOk="0">
                  <a:moveTo>
                    <a:pt x="122" y="0"/>
                  </a:moveTo>
                  <a:cubicBezTo>
                    <a:pt x="1" y="61"/>
                    <a:pt x="1" y="244"/>
                    <a:pt x="122" y="304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0" name="Google Shape;38860;p45"/>
            <p:cNvSpPr/>
            <p:nvPr/>
          </p:nvSpPr>
          <p:spPr>
            <a:xfrm>
              <a:off x="3022350" y="3224300"/>
              <a:ext cx="6125" cy="3275"/>
            </a:xfrm>
            <a:custGeom>
              <a:avLst/>
              <a:gdLst/>
              <a:ahLst/>
              <a:cxnLst/>
              <a:rect l="l" t="t" r="r" b="b"/>
              <a:pathLst>
                <a:path w="245" h="131" extrusionOk="0">
                  <a:moveTo>
                    <a:pt x="51" y="1"/>
                  </a:moveTo>
                  <a:cubicBezTo>
                    <a:pt x="34" y="1"/>
                    <a:pt x="17" y="3"/>
                    <a:pt x="1" y="9"/>
                  </a:cubicBezTo>
                  <a:cubicBezTo>
                    <a:pt x="31" y="100"/>
                    <a:pt x="153" y="130"/>
                    <a:pt x="244" y="130"/>
                  </a:cubicBezTo>
                  <a:cubicBezTo>
                    <a:pt x="219" y="55"/>
                    <a:pt x="132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1" name="Google Shape;38861;p45"/>
            <p:cNvSpPr/>
            <p:nvPr/>
          </p:nvSpPr>
          <p:spPr>
            <a:xfrm>
              <a:off x="2960050" y="3210075"/>
              <a:ext cx="4575" cy="6850"/>
            </a:xfrm>
            <a:custGeom>
              <a:avLst/>
              <a:gdLst/>
              <a:ahLst/>
              <a:cxnLst/>
              <a:rect l="l" t="t" r="r" b="b"/>
              <a:pathLst>
                <a:path w="183" h="274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122"/>
                    <a:pt x="61" y="243"/>
                    <a:pt x="183" y="274"/>
                  </a:cubicBezTo>
                  <a:cubicBezTo>
                    <a:pt x="152" y="182"/>
                    <a:pt x="122" y="61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2" name="Google Shape;38862;p45"/>
            <p:cNvSpPr/>
            <p:nvPr/>
          </p:nvSpPr>
          <p:spPr>
            <a:xfrm>
              <a:off x="2896225" y="3210625"/>
              <a:ext cx="6850" cy="3275"/>
            </a:xfrm>
            <a:custGeom>
              <a:avLst/>
              <a:gdLst/>
              <a:ahLst/>
              <a:cxnLst/>
              <a:rect l="l" t="t" r="r" b="b"/>
              <a:pathLst>
                <a:path w="274" h="131" extrusionOk="0">
                  <a:moveTo>
                    <a:pt x="223" y="1"/>
                  </a:moveTo>
                  <a:cubicBezTo>
                    <a:pt x="141" y="1"/>
                    <a:pt x="50" y="55"/>
                    <a:pt x="0" y="130"/>
                  </a:cubicBezTo>
                  <a:cubicBezTo>
                    <a:pt x="122" y="130"/>
                    <a:pt x="213" y="100"/>
                    <a:pt x="274" y="8"/>
                  </a:cubicBezTo>
                  <a:cubicBezTo>
                    <a:pt x="258" y="3"/>
                    <a:pt x="240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3" name="Google Shape;38863;p45"/>
            <p:cNvSpPr/>
            <p:nvPr/>
          </p:nvSpPr>
          <p:spPr>
            <a:xfrm>
              <a:off x="3127975" y="3200950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92" y="0"/>
                  </a:moveTo>
                  <a:cubicBezTo>
                    <a:pt x="1" y="31"/>
                    <a:pt x="62" y="61"/>
                    <a:pt x="92" y="91"/>
                  </a:cubicBezTo>
                  <a:cubicBezTo>
                    <a:pt x="92" y="91"/>
                    <a:pt x="122" y="61"/>
                    <a:pt x="122" y="61"/>
                  </a:cubicBezTo>
                  <a:cubicBezTo>
                    <a:pt x="122" y="31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4" name="Google Shape;38864;p45"/>
            <p:cNvSpPr/>
            <p:nvPr/>
          </p:nvSpPr>
          <p:spPr>
            <a:xfrm>
              <a:off x="3611275" y="3179675"/>
              <a:ext cx="3825" cy="7625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122"/>
                    <a:pt x="31" y="243"/>
                    <a:pt x="153" y="304"/>
                  </a:cubicBezTo>
                  <a:cubicBezTo>
                    <a:pt x="153" y="183"/>
                    <a:pt x="122" y="61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5" name="Google Shape;38865;p45"/>
            <p:cNvSpPr/>
            <p:nvPr/>
          </p:nvSpPr>
          <p:spPr>
            <a:xfrm>
              <a:off x="3006400" y="3170550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92" y="0"/>
                  </a:moveTo>
                  <a:cubicBezTo>
                    <a:pt x="61" y="0"/>
                    <a:pt x="31" y="31"/>
                    <a:pt x="1" y="31"/>
                  </a:cubicBezTo>
                  <a:lnTo>
                    <a:pt x="31" y="92"/>
                  </a:lnTo>
                  <a:cubicBezTo>
                    <a:pt x="61" y="61"/>
                    <a:pt x="92" y="61"/>
                    <a:pt x="122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6" name="Google Shape;38866;p45"/>
            <p:cNvSpPr/>
            <p:nvPr/>
          </p:nvSpPr>
          <p:spPr>
            <a:xfrm>
              <a:off x="3110500" y="3165050"/>
              <a:ext cx="2300" cy="2475"/>
            </a:xfrm>
            <a:custGeom>
              <a:avLst/>
              <a:gdLst/>
              <a:ahLst/>
              <a:cxnLst/>
              <a:rect l="l" t="t" r="r" b="b"/>
              <a:pathLst>
                <a:path w="92" h="99" extrusionOk="0">
                  <a:moveTo>
                    <a:pt x="20" y="0"/>
                  </a:moveTo>
                  <a:cubicBezTo>
                    <a:pt x="8" y="0"/>
                    <a:pt x="1" y="8"/>
                    <a:pt x="1" y="38"/>
                  </a:cubicBezTo>
                  <a:cubicBezTo>
                    <a:pt x="1" y="99"/>
                    <a:pt x="62" y="99"/>
                    <a:pt x="62" y="99"/>
                  </a:cubicBezTo>
                  <a:cubicBezTo>
                    <a:pt x="92" y="99"/>
                    <a:pt x="92" y="69"/>
                    <a:pt x="92" y="38"/>
                  </a:cubicBezTo>
                  <a:lnTo>
                    <a:pt x="62" y="8"/>
                  </a:lnTo>
                  <a:cubicBezTo>
                    <a:pt x="46" y="8"/>
                    <a:pt x="31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7" name="Google Shape;38867;p45"/>
            <p:cNvSpPr/>
            <p:nvPr/>
          </p:nvSpPr>
          <p:spPr>
            <a:xfrm>
              <a:off x="3099875" y="3159900"/>
              <a:ext cx="6850" cy="2325"/>
            </a:xfrm>
            <a:custGeom>
              <a:avLst/>
              <a:gdLst/>
              <a:ahLst/>
              <a:cxnLst/>
              <a:rect l="l" t="t" r="r" b="b"/>
              <a:pathLst>
                <a:path w="274" h="93" extrusionOk="0">
                  <a:moveTo>
                    <a:pt x="0" y="1"/>
                  </a:moveTo>
                  <a:cubicBezTo>
                    <a:pt x="46" y="62"/>
                    <a:pt x="91" y="92"/>
                    <a:pt x="137" y="92"/>
                  </a:cubicBezTo>
                  <a:cubicBezTo>
                    <a:pt x="183" y="92"/>
                    <a:pt x="228" y="62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8" name="Google Shape;38868;p45"/>
            <p:cNvSpPr/>
            <p:nvPr/>
          </p:nvSpPr>
          <p:spPr>
            <a:xfrm>
              <a:off x="3081625" y="3150025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2" y="1"/>
                  </a:moveTo>
                  <a:cubicBezTo>
                    <a:pt x="31" y="31"/>
                    <a:pt x="1" y="31"/>
                    <a:pt x="1" y="31"/>
                  </a:cubicBezTo>
                  <a:cubicBezTo>
                    <a:pt x="1" y="62"/>
                    <a:pt x="31" y="92"/>
                    <a:pt x="31" y="92"/>
                  </a:cubicBez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9" name="Google Shape;38869;p45"/>
            <p:cNvSpPr/>
            <p:nvPr/>
          </p:nvSpPr>
          <p:spPr>
            <a:xfrm>
              <a:off x="2998800" y="3148325"/>
              <a:ext cx="2300" cy="2500"/>
            </a:xfrm>
            <a:custGeom>
              <a:avLst/>
              <a:gdLst/>
              <a:ahLst/>
              <a:cxnLst/>
              <a:rect l="l" t="t" r="r" b="b"/>
              <a:pathLst>
                <a:path w="92" h="100" extrusionOk="0">
                  <a:moveTo>
                    <a:pt x="31" y="0"/>
                  </a:moveTo>
                  <a:cubicBezTo>
                    <a:pt x="23" y="0"/>
                    <a:pt x="16" y="8"/>
                    <a:pt x="1" y="38"/>
                  </a:cubicBezTo>
                  <a:cubicBezTo>
                    <a:pt x="1" y="99"/>
                    <a:pt x="31" y="99"/>
                    <a:pt x="61" y="99"/>
                  </a:cubicBezTo>
                  <a:cubicBezTo>
                    <a:pt x="92" y="69"/>
                    <a:pt x="92" y="69"/>
                    <a:pt x="92" y="38"/>
                  </a:cubicBezTo>
                  <a:lnTo>
                    <a:pt x="61" y="8"/>
                  </a:lnTo>
                  <a:cubicBezTo>
                    <a:pt x="46" y="8"/>
                    <a:pt x="39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0" name="Google Shape;38870;p45"/>
            <p:cNvSpPr/>
            <p:nvPr/>
          </p:nvSpPr>
          <p:spPr>
            <a:xfrm>
              <a:off x="2885575" y="3143200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61" y="0"/>
                  </a:moveTo>
                  <a:cubicBezTo>
                    <a:pt x="1" y="31"/>
                    <a:pt x="31" y="91"/>
                    <a:pt x="61" y="91"/>
                  </a:cubicBezTo>
                  <a:cubicBezTo>
                    <a:pt x="61" y="91"/>
                    <a:pt x="92" y="61"/>
                    <a:pt x="122" y="61"/>
                  </a:cubicBezTo>
                  <a:cubicBezTo>
                    <a:pt x="92" y="61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1" name="Google Shape;38871;p45"/>
            <p:cNvSpPr/>
            <p:nvPr/>
          </p:nvSpPr>
          <p:spPr>
            <a:xfrm>
              <a:off x="3786050" y="3123425"/>
              <a:ext cx="3075" cy="1550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31" y="1"/>
                  </a:moveTo>
                  <a:cubicBezTo>
                    <a:pt x="1" y="31"/>
                    <a:pt x="61" y="62"/>
                    <a:pt x="92" y="62"/>
                  </a:cubicBezTo>
                  <a:cubicBezTo>
                    <a:pt x="92" y="62"/>
                    <a:pt x="122" y="31"/>
                    <a:pt x="122" y="31"/>
                  </a:cubicBezTo>
                  <a:cubicBezTo>
                    <a:pt x="122" y="31"/>
                    <a:pt x="92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2" name="Google Shape;38872;p45"/>
            <p:cNvSpPr/>
            <p:nvPr/>
          </p:nvSpPr>
          <p:spPr>
            <a:xfrm>
              <a:off x="3862050" y="3118875"/>
              <a:ext cx="6850" cy="2875"/>
            </a:xfrm>
            <a:custGeom>
              <a:avLst/>
              <a:gdLst/>
              <a:ahLst/>
              <a:cxnLst/>
              <a:rect l="l" t="t" r="r" b="b"/>
              <a:pathLst>
                <a:path w="274" h="115" extrusionOk="0">
                  <a:moveTo>
                    <a:pt x="0" y="1"/>
                  </a:moveTo>
                  <a:cubicBezTo>
                    <a:pt x="46" y="77"/>
                    <a:pt x="91" y="115"/>
                    <a:pt x="137" y="115"/>
                  </a:cubicBezTo>
                  <a:cubicBezTo>
                    <a:pt x="182" y="115"/>
                    <a:pt x="228" y="77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3" name="Google Shape;38873;p45"/>
            <p:cNvSpPr/>
            <p:nvPr/>
          </p:nvSpPr>
          <p:spPr>
            <a:xfrm>
              <a:off x="3191425" y="3118125"/>
              <a:ext cx="1925" cy="1650"/>
            </a:xfrm>
            <a:custGeom>
              <a:avLst/>
              <a:gdLst/>
              <a:ahLst/>
              <a:cxnLst/>
              <a:rect l="l" t="t" r="r" b="b"/>
              <a:pathLst>
                <a:path w="77" h="66" extrusionOk="0">
                  <a:moveTo>
                    <a:pt x="46" y="0"/>
                  </a:moveTo>
                  <a:cubicBezTo>
                    <a:pt x="46" y="15"/>
                    <a:pt x="31" y="15"/>
                    <a:pt x="20" y="15"/>
                  </a:cubicBezTo>
                  <a:cubicBezTo>
                    <a:pt x="9" y="15"/>
                    <a:pt x="1" y="15"/>
                    <a:pt x="16" y="31"/>
                  </a:cubicBezTo>
                  <a:cubicBezTo>
                    <a:pt x="16" y="56"/>
                    <a:pt x="27" y="66"/>
                    <a:pt x="39" y="66"/>
                  </a:cubicBezTo>
                  <a:cubicBezTo>
                    <a:pt x="57" y="66"/>
                    <a:pt x="77" y="48"/>
                    <a:pt x="77" y="31"/>
                  </a:cubicBezTo>
                  <a:cubicBezTo>
                    <a:pt x="77" y="31"/>
                    <a:pt x="77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4" name="Google Shape;38874;p45"/>
            <p:cNvSpPr/>
            <p:nvPr/>
          </p:nvSpPr>
          <p:spPr>
            <a:xfrm>
              <a:off x="3868875" y="3112050"/>
              <a:ext cx="3825" cy="6850"/>
            </a:xfrm>
            <a:custGeom>
              <a:avLst/>
              <a:gdLst/>
              <a:ahLst/>
              <a:cxnLst/>
              <a:rect l="l" t="t" r="r" b="b"/>
              <a:pathLst>
                <a:path w="153" h="274" extrusionOk="0">
                  <a:moveTo>
                    <a:pt x="1" y="0"/>
                  </a:moveTo>
                  <a:lnTo>
                    <a:pt x="1" y="274"/>
                  </a:lnTo>
                  <a:cubicBezTo>
                    <a:pt x="153" y="182"/>
                    <a:pt x="153" y="9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5" name="Google Shape;38875;p45"/>
            <p:cNvSpPr/>
            <p:nvPr/>
          </p:nvSpPr>
          <p:spPr>
            <a:xfrm>
              <a:off x="3422075" y="3112050"/>
              <a:ext cx="3800" cy="6850"/>
            </a:xfrm>
            <a:custGeom>
              <a:avLst/>
              <a:gdLst/>
              <a:ahLst/>
              <a:cxnLst/>
              <a:rect l="l" t="t" r="r" b="b"/>
              <a:pathLst>
                <a:path w="152" h="274" extrusionOk="0">
                  <a:moveTo>
                    <a:pt x="0" y="0"/>
                  </a:moveTo>
                  <a:lnTo>
                    <a:pt x="0" y="274"/>
                  </a:lnTo>
                  <a:lnTo>
                    <a:pt x="122" y="274"/>
                  </a:lnTo>
                  <a:cubicBezTo>
                    <a:pt x="152" y="182"/>
                    <a:pt x="91" y="6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6" name="Google Shape;38876;p45"/>
            <p:cNvSpPr/>
            <p:nvPr/>
          </p:nvSpPr>
          <p:spPr>
            <a:xfrm>
              <a:off x="3862050" y="3109750"/>
              <a:ext cx="6850" cy="2325"/>
            </a:xfrm>
            <a:custGeom>
              <a:avLst/>
              <a:gdLst/>
              <a:ahLst/>
              <a:cxnLst/>
              <a:rect l="l" t="t" r="r" b="b"/>
              <a:pathLst>
                <a:path w="274" h="93" extrusionOk="0">
                  <a:moveTo>
                    <a:pt x="137" y="1"/>
                  </a:moveTo>
                  <a:cubicBezTo>
                    <a:pt x="91" y="1"/>
                    <a:pt x="46" y="31"/>
                    <a:pt x="0" y="92"/>
                  </a:cubicBezTo>
                  <a:lnTo>
                    <a:pt x="274" y="92"/>
                  </a:lnTo>
                  <a:cubicBezTo>
                    <a:pt x="228" y="31"/>
                    <a:pt x="182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7" name="Google Shape;38877;p45"/>
            <p:cNvSpPr/>
            <p:nvPr/>
          </p:nvSpPr>
          <p:spPr>
            <a:xfrm>
              <a:off x="2846075" y="3074800"/>
              <a:ext cx="6100" cy="38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43" y="1"/>
                  </a:moveTo>
                  <a:cubicBezTo>
                    <a:pt x="152" y="1"/>
                    <a:pt x="30" y="61"/>
                    <a:pt x="0" y="153"/>
                  </a:cubicBezTo>
                  <a:cubicBezTo>
                    <a:pt x="91" y="153"/>
                    <a:pt x="213" y="92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8" name="Google Shape;38878;p45"/>
            <p:cNvSpPr/>
            <p:nvPr/>
          </p:nvSpPr>
          <p:spPr>
            <a:xfrm>
              <a:off x="2865825" y="3071575"/>
              <a:ext cx="7625" cy="3450"/>
            </a:xfrm>
            <a:custGeom>
              <a:avLst/>
              <a:gdLst/>
              <a:ahLst/>
              <a:cxnLst/>
              <a:rect l="l" t="t" r="r" b="b"/>
              <a:pathLst>
                <a:path w="305" h="138" extrusionOk="0">
                  <a:moveTo>
                    <a:pt x="65" y="0"/>
                  </a:moveTo>
                  <a:cubicBezTo>
                    <a:pt x="43" y="0"/>
                    <a:pt x="22" y="3"/>
                    <a:pt x="0" y="8"/>
                  </a:cubicBezTo>
                  <a:cubicBezTo>
                    <a:pt x="50" y="83"/>
                    <a:pt x="142" y="138"/>
                    <a:pt x="240" y="138"/>
                  </a:cubicBezTo>
                  <a:cubicBezTo>
                    <a:pt x="261" y="138"/>
                    <a:pt x="283" y="135"/>
                    <a:pt x="304" y="130"/>
                  </a:cubicBezTo>
                  <a:cubicBezTo>
                    <a:pt x="254" y="55"/>
                    <a:pt x="163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9" name="Google Shape;38879;p45"/>
            <p:cNvSpPr/>
            <p:nvPr/>
          </p:nvSpPr>
          <p:spPr>
            <a:xfrm>
              <a:off x="3863550" y="3027350"/>
              <a:ext cx="3825" cy="2650"/>
            </a:xfrm>
            <a:custGeom>
              <a:avLst/>
              <a:gdLst/>
              <a:ahLst/>
              <a:cxnLst/>
              <a:rect l="l" t="t" r="r" b="b"/>
              <a:pathLst>
                <a:path w="153" h="106" extrusionOk="0">
                  <a:moveTo>
                    <a:pt x="104" y="1"/>
                  </a:moveTo>
                  <a:cubicBezTo>
                    <a:pt x="95" y="1"/>
                    <a:pt x="82" y="4"/>
                    <a:pt x="62" y="14"/>
                  </a:cubicBezTo>
                  <a:cubicBezTo>
                    <a:pt x="1" y="45"/>
                    <a:pt x="62" y="75"/>
                    <a:pt x="62" y="105"/>
                  </a:cubicBezTo>
                  <a:lnTo>
                    <a:pt x="122" y="105"/>
                  </a:lnTo>
                  <a:cubicBezTo>
                    <a:pt x="122" y="75"/>
                    <a:pt x="153" y="14"/>
                    <a:pt x="122" y="14"/>
                  </a:cubicBezTo>
                  <a:cubicBezTo>
                    <a:pt x="122" y="14"/>
                    <a:pt x="122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0" name="Google Shape;38880;p45"/>
            <p:cNvSpPr/>
            <p:nvPr/>
          </p:nvSpPr>
          <p:spPr>
            <a:xfrm>
              <a:off x="3773125" y="3027700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2" y="0"/>
                  </a:moveTo>
                  <a:cubicBezTo>
                    <a:pt x="1" y="31"/>
                    <a:pt x="31" y="61"/>
                    <a:pt x="62" y="91"/>
                  </a:cubicBezTo>
                  <a:lnTo>
                    <a:pt x="92" y="91"/>
                  </a:lnTo>
                  <a:cubicBezTo>
                    <a:pt x="92" y="6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1" name="Google Shape;38881;p45"/>
            <p:cNvSpPr/>
            <p:nvPr/>
          </p:nvSpPr>
          <p:spPr>
            <a:xfrm>
              <a:off x="3362025" y="2998050"/>
              <a:ext cx="3075" cy="1750"/>
            </a:xfrm>
            <a:custGeom>
              <a:avLst/>
              <a:gdLst/>
              <a:ahLst/>
              <a:cxnLst/>
              <a:rect l="l" t="t" r="r" b="b"/>
              <a:pathLst>
                <a:path w="123" h="70" extrusionOk="0">
                  <a:moveTo>
                    <a:pt x="92" y="1"/>
                  </a:moveTo>
                  <a:cubicBezTo>
                    <a:pt x="62" y="1"/>
                    <a:pt x="62" y="1"/>
                    <a:pt x="31" y="31"/>
                  </a:cubicBezTo>
                  <a:cubicBezTo>
                    <a:pt x="31" y="31"/>
                    <a:pt x="1" y="61"/>
                    <a:pt x="62" y="61"/>
                  </a:cubicBezTo>
                  <a:cubicBezTo>
                    <a:pt x="74" y="68"/>
                    <a:pt x="83" y="70"/>
                    <a:pt x="91" y="70"/>
                  </a:cubicBezTo>
                  <a:cubicBezTo>
                    <a:pt x="122" y="70"/>
                    <a:pt x="122" y="31"/>
                    <a:pt x="122" y="31"/>
                  </a:cubicBezTo>
                  <a:cubicBezTo>
                    <a:pt x="122" y="1"/>
                    <a:pt x="92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2" name="Google Shape;38882;p45"/>
            <p:cNvSpPr/>
            <p:nvPr/>
          </p:nvSpPr>
          <p:spPr>
            <a:xfrm>
              <a:off x="3872675" y="2979825"/>
              <a:ext cx="5050" cy="3925"/>
            </a:xfrm>
            <a:custGeom>
              <a:avLst/>
              <a:gdLst/>
              <a:ahLst/>
              <a:cxnLst/>
              <a:rect l="l" t="t" r="r" b="b"/>
              <a:pathLst>
                <a:path w="202" h="157" extrusionOk="0">
                  <a:moveTo>
                    <a:pt x="153" y="0"/>
                  </a:moveTo>
                  <a:lnTo>
                    <a:pt x="1" y="152"/>
                  </a:lnTo>
                  <a:cubicBezTo>
                    <a:pt x="8" y="148"/>
                    <a:pt x="18" y="147"/>
                    <a:pt x="29" y="147"/>
                  </a:cubicBezTo>
                  <a:cubicBezTo>
                    <a:pt x="57" y="147"/>
                    <a:pt x="94" y="156"/>
                    <a:pt x="123" y="156"/>
                  </a:cubicBezTo>
                  <a:cubicBezTo>
                    <a:pt x="171" y="156"/>
                    <a:pt x="202" y="131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3" name="Google Shape;38883;p45"/>
            <p:cNvSpPr/>
            <p:nvPr/>
          </p:nvSpPr>
          <p:spPr>
            <a:xfrm>
              <a:off x="3791375" y="2979050"/>
              <a:ext cx="2300" cy="2425"/>
            </a:xfrm>
            <a:custGeom>
              <a:avLst/>
              <a:gdLst/>
              <a:ahLst/>
              <a:cxnLst/>
              <a:rect l="l" t="t" r="r" b="b"/>
              <a:pathLst>
                <a:path w="92" h="97" extrusionOk="0">
                  <a:moveTo>
                    <a:pt x="31" y="1"/>
                  </a:moveTo>
                  <a:cubicBezTo>
                    <a:pt x="31" y="31"/>
                    <a:pt x="0" y="1"/>
                    <a:pt x="0" y="62"/>
                  </a:cubicBezTo>
                  <a:cubicBezTo>
                    <a:pt x="18" y="79"/>
                    <a:pt x="35" y="97"/>
                    <a:pt x="53" y="97"/>
                  </a:cubicBezTo>
                  <a:cubicBezTo>
                    <a:pt x="66" y="97"/>
                    <a:pt x="79" y="87"/>
                    <a:pt x="92" y="62"/>
                  </a:cubicBezTo>
                  <a:cubicBezTo>
                    <a:pt x="9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4" name="Google Shape;38884;p45"/>
            <p:cNvSpPr/>
            <p:nvPr/>
          </p:nvSpPr>
          <p:spPr>
            <a:xfrm>
              <a:off x="3879525" y="2967650"/>
              <a:ext cx="6850" cy="2325"/>
            </a:xfrm>
            <a:custGeom>
              <a:avLst/>
              <a:gdLst/>
              <a:ahLst/>
              <a:cxnLst/>
              <a:rect l="l" t="t" r="r" b="b"/>
              <a:pathLst>
                <a:path w="274" h="93" extrusionOk="0">
                  <a:moveTo>
                    <a:pt x="137" y="1"/>
                  </a:moveTo>
                  <a:cubicBezTo>
                    <a:pt x="91" y="1"/>
                    <a:pt x="46" y="31"/>
                    <a:pt x="0" y="92"/>
                  </a:cubicBezTo>
                  <a:lnTo>
                    <a:pt x="274" y="92"/>
                  </a:lnTo>
                  <a:cubicBezTo>
                    <a:pt x="228" y="31"/>
                    <a:pt x="183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5" name="Google Shape;38885;p45"/>
            <p:cNvSpPr/>
            <p:nvPr/>
          </p:nvSpPr>
          <p:spPr>
            <a:xfrm>
              <a:off x="3559600" y="2947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31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43" y="67"/>
                    <a:pt x="53" y="69"/>
                    <a:pt x="61" y="69"/>
                  </a:cubicBezTo>
                  <a:cubicBezTo>
                    <a:pt x="92" y="69"/>
                    <a:pt x="92" y="31"/>
                    <a:pt x="92" y="31"/>
                  </a:cubicBezTo>
                  <a:cubicBezTo>
                    <a:pt x="92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6" name="Google Shape;38886;p45"/>
            <p:cNvSpPr/>
            <p:nvPr/>
          </p:nvSpPr>
          <p:spPr>
            <a:xfrm>
              <a:off x="3220700" y="2912950"/>
              <a:ext cx="2300" cy="2300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cubicBezTo>
                    <a:pt x="31" y="31"/>
                    <a:pt x="31" y="31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lnTo>
                    <a:pt x="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7" name="Google Shape;38887;p45"/>
            <p:cNvSpPr/>
            <p:nvPr/>
          </p:nvSpPr>
          <p:spPr>
            <a:xfrm>
              <a:off x="3298200" y="2903075"/>
              <a:ext cx="3075" cy="1875"/>
            </a:xfrm>
            <a:custGeom>
              <a:avLst/>
              <a:gdLst/>
              <a:ahLst/>
              <a:cxnLst/>
              <a:rect l="l" t="t" r="r" b="b"/>
              <a:pathLst>
                <a:path w="123" h="75" extrusionOk="0">
                  <a:moveTo>
                    <a:pt x="61" y="0"/>
                  </a:moveTo>
                  <a:cubicBezTo>
                    <a:pt x="61" y="0"/>
                    <a:pt x="31" y="31"/>
                    <a:pt x="31" y="31"/>
                  </a:cubicBezTo>
                  <a:cubicBezTo>
                    <a:pt x="31" y="31"/>
                    <a:pt x="1" y="61"/>
                    <a:pt x="31" y="61"/>
                  </a:cubicBezTo>
                  <a:cubicBezTo>
                    <a:pt x="31" y="61"/>
                    <a:pt x="31" y="75"/>
                    <a:pt x="40" y="75"/>
                  </a:cubicBezTo>
                  <a:cubicBezTo>
                    <a:pt x="44" y="75"/>
                    <a:pt x="51" y="71"/>
                    <a:pt x="61" y="6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8" name="Google Shape;38888;p45"/>
            <p:cNvSpPr/>
            <p:nvPr/>
          </p:nvSpPr>
          <p:spPr>
            <a:xfrm>
              <a:off x="3732850" y="2885600"/>
              <a:ext cx="4600" cy="6850"/>
            </a:xfrm>
            <a:custGeom>
              <a:avLst/>
              <a:gdLst/>
              <a:ahLst/>
              <a:cxnLst/>
              <a:rect l="l" t="t" r="r" b="b"/>
              <a:pathLst>
                <a:path w="184" h="274" extrusionOk="0">
                  <a:moveTo>
                    <a:pt x="31" y="0"/>
                  </a:moveTo>
                  <a:cubicBezTo>
                    <a:pt x="1" y="91"/>
                    <a:pt x="62" y="213"/>
                    <a:pt x="183" y="274"/>
                  </a:cubicBezTo>
                  <a:cubicBezTo>
                    <a:pt x="183" y="152"/>
                    <a:pt x="122" y="31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9" name="Google Shape;38889;p45"/>
            <p:cNvSpPr/>
            <p:nvPr/>
          </p:nvSpPr>
          <p:spPr>
            <a:xfrm>
              <a:off x="3726775" y="2882550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37" y="1"/>
                  </a:moveTo>
                  <a:cubicBezTo>
                    <a:pt x="92" y="1"/>
                    <a:pt x="46" y="31"/>
                    <a:pt x="1" y="92"/>
                  </a:cubicBezTo>
                  <a:lnTo>
                    <a:pt x="274" y="92"/>
                  </a:lnTo>
                  <a:cubicBezTo>
                    <a:pt x="229" y="31"/>
                    <a:pt x="183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0" name="Google Shape;38890;p45"/>
            <p:cNvSpPr/>
            <p:nvPr/>
          </p:nvSpPr>
          <p:spPr>
            <a:xfrm>
              <a:off x="3803525" y="2869625"/>
              <a:ext cx="3075" cy="1550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31" y="1"/>
                    <a:pt x="1" y="62"/>
                    <a:pt x="31" y="62"/>
                  </a:cubicBezTo>
                  <a:lnTo>
                    <a:pt x="61" y="62"/>
                  </a:lnTo>
                  <a:lnTo>
                    <a:pt x="122" y="31"/>
                  </a:lnTo>
                  <a:cubicBezTo>
                    <a:pt x="92" y="31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1" name="Google Shape;38891;p45"/>
            <p:cNvSpPr/>
            <p:nvPr/>
          </p:nvSpPr>
          <p:spPr>
            <a:xfrm>
              <a:off x="3667500" y="2868875"/>
              <a:ext cx="3075" cy="2300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92" y="0"/>
                  </a:moveTo>
                  <a:cubicBezTo>
                    <a:pt x="62" y="0"/>
                    <a:pt x="31" y="31"/>
                    <a:pt x="1" y="31"/>
                  </a:cubicBezTo>
                  <a:cubicBezTo>
                    <a:pt x="1" y="61"/>
                    <a:pt x="31" y="92"/>
                    <a:pt x="31" y="92"/>
                  </a:cubicBezTo>
                  <a:cubicBezTo>
                    <a:pt x="62" y="92"/>
                    <a:pt x="92" y="61"/>
                    <a:pt x="122" y="61"/>
                  </a:cubicBezTo>
                  <a:cubicBezTo>
                    <a:pt x="122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2" name="Google Shape;38892;p45"/>
            <p:cNvSpPr/>
            <p:nvPr/>
          </p:nvSpPr>
          <p:spPr>
            <a:xfrm>
              <a:off x="3904600" y="2855200"/>
              <a:ext cx="3050" cy="2100"/>
            </a:xfrm>
            <a:custGeom>
              <a:avLst/>
              <a:gdLst/>
              <a:ahLst/>
              <a:cxnLst/>
              <a:rect l="l" t="t" r="r" b="b"/>
              <a:pathLst>
                <a:path w="122" h="84" extrusionOk="0">
                  <a:moveTo>
                    <a:pt x="61" y="0"/>
                  </a:moveTo>
                  <a:cubicBezTo>
                    <a:pt x="31" y="31"/>
                    <a:pt x="0" y="61"/>
                    <a:pt x="61" y="61"/>
                  </a:cubicBezTo>
                  <a:cubicBezTo>
                    <a:pt x="76" y="76"/>
                    <a:pt x="84" y="84"/>
                    <a:pt x="91" y="84"/>
                  </a:cubicBezTo>
                  <a:cubicBezTo>
                    <a:pt x="99" y="84"/>
                    <a:pt x="107" y="76"/>
                    <a:pt x="122" y="61"/>
                  </a:cubicBezTo>
                  <a:lnTo>
                    <a:pt x="122" y="31"/>
                  </a:lnTo>
                  <a:cubicBezTo>
                    <a:pt x="91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3" name="Google Shape;38893;p45"/>
            <p:cNvSpPr/>
            <p:nvPr/>
          </p:nvSpPr>
          <p:spPr>
            <a:xfrm>
              <a:off x="2832375" y="3485150"/>
              <a:ext cx="3075" cy="3825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1" y="0"/>
                  </a:moveTo>
                  <a:lnTo>
                    <a:pt x="123" y="152"/>
                  </a:lnTo>
                  <a:cubicBezTo>
                    <a:pt x="92" y="61"/>
                    <a:pt x="62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4" name="Google Shape;38894;p45"/>
            <p:cNvSpPr/>
            <p:nvPr/>
          </p:nvSpPr>
          <p:spPr>
            <a:xfrm>
              <a:off x="2890150" y="3216900"/>
              <a:ext cx="3050" cy="3825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61" y="31"/>
                    <a:pt x="0" y="92"/>
                    <a:pt x="0" y="153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5" name="Google Shape;38895;p45"/>
            <p:cNvSpPr/>
            <p:nvPr/>
          </p:nvSpPr>
          <p:spPr>
            <a:xfrm>
              <a:off x="3014750" y="3225250"/>
              <a:ext cx="3825" cy="2325"/>
            </a:xfrm>
            <a:custGeom>
              <a:avLst/>
              <a:gdLst/>
              <a:ahLst/>
              <a:cxnLst/>
              <a:rect l="l" t="t" r="r" b="b"/>
              <a:pathLst>
                <a:path w="153" h="93" extrusionOk="0">
                  <a:moveTo>
                    <a:pt x="153" y="1"/>
                  </a:moveTo>
                  <a:lnTo>
                    <a:pt x="1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6" name="Google Shape;38896;p45"/>
            <p:cNvSpPr/>
            <p:nvPr/>
          </p:nvSpPr>
          <p:spPr>
            <a:xfrm>
              <a:off x="3397750" y="3305800"/>
              <a:ext cx="3825" cy="2325"/>
            </a:xfrm>
            <a:custGeom>
              <a:avLst/>
              <a:gdLst/>
              <a:ahLst/>
              <a:cxnLst/>
              <a:rect l="l" t="t" r="r" b="b"/>
              <a:pathLst>
                <a:path w="153" h="93" extrusionOk="0">
                  <a:moveTo>
                    <a:pt x="0" y="1"/>
                  </a:moveTo>
                  <a:cubicBezTo>
                    <a:pt x="31" y="62"/>
                    <a:pt x="92" y="92"/>
                    <a:pt x="15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7" name="Google Shape;38897;p45"/>
            <p:cNvSpPr/>
            <p:nvPr/>
          </p:nvSpPr>
          <p:spPr>
            <a:xfrm>
              <a:off x="3719950" y="288180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152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8" name="Google Shape;38898;p45"/>
            <p:cNvSpPr/>
            <p:nvPr/>
          </p:nvSpPr>
          <p:spPr>
            <a:xfrm>
              <a:off x="3462325" y="331872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153" y="122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9" name="Google Shape;38899;p45"/>
            <p:cNvSpPr/>
            <p:nvPr/>
          </p:nvSpPr>
          <p:spPr>
            <a:xfrm>
              <a:off x="3428900" y="3332400"/>
              <a:ext cx="3075" cy="3825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1" y="153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0" name="Google Shape;38900;p45"/>
            <p:cNvSpPr/>
            <p:nvPr/>
          </p:nvSpPr>
          <p:spPr>
            <a:xfrm>
              <a:off x="3855950" y="31074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lnTo>
                    <a:pt x="1" y="61"/>
                  </a:lnTo>
                  <a:cubicBezTo>
                    <a:pt x="1" y="61"/>
                    <a:pt x="31" y="31"/>
                    <a:pt x="31" y="31"/>
                  </a:cubicBezTo>
                  <a:cubicBezTo>
                    <a:pt x="62" y="3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1" name="Google Shape;38901;p45"/>
            <p:cNvSpPr/>
            <p:nvPr/>
          </p:nvSpPr>
          <p:spPr>
            <a:xfrm>
              <a:off x="2923575" y="3339250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122" y="0"/>
                  </a:moveTo>
                  <a:lnTo>
                    <a:pt x="0" y="122"/>
                  </a:lnTo>
                  <a:cubicBezTo>
                    <a:pt x="61" y="122"/>
                    <a:pt x="122" y="6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2" name="Google Shape;38902;p45"/>
            <p:cNvSpPr/>
            <p:nvPr/>
          </p:nvSpPr>
          <p:spPr>
            <a:xfrm>
              <a:off x="3656100" y="2861275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1" y="152"/>
                  </a:lnTo>
                  <a:cubicBezTo>
                    <a:pt x="62" y="122"/>
                    <a:pt x="62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3" name="Google Shape;38903;p45"/>
            <p:cNvSpPr/>
            <p:nvPr/>
          </p:nvSpPr>
          <p:spPr>
            <a:xfrm>
              <a:off x="2887100" y="3226775"/>
              <a:ext cx="2300" cy="4600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31" y="62"/>
                    <a:pt x="0" y="122"/>
                    <a:pt x="92" y="18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4" name="Google Shape;38904;p45"/>
            <p:cNvSpPr/>
            <p:nvPr/>
          </p:nvSpPr>
          <p:spPr>
            <a:xfrm>
              <a:off x="3289075" y="3172825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31" y="1"/>
                  </a:moveTo>
                  <a:lnTo>
                    <a:pt x="1" y="31"/>
                  </a:lnTo>
                  <a:cubicBezTo>
                    <a:pt x="1" y="92"/>
                    <a:pt x="31" y="153"/>
                    <a:pt x="92" y="183"/>
                  </a:cubicBezTo>
                  <a:lnTo>
                    <a:pt x="183" y="15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5" name="Google Shape;38905;p45"/>
            <p:cNvSpPr/>
            <p:nvPr/>
          </p:nvSpPr>
          <p:spPr>
            <a:xfrm>
              <a:off x="3757175" y="30892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1" y="122"/>
                  </a:move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6" name="Google Shape;38906;p45"/>
            <p:cNvSpPr/>
            <p:nvPr/>
          </p:nvSpPr>
          <p:spPr>
            <a:xfrm>
              <a:off x="3291350" y="31766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1"/>
                  </a:moveTo>
                  <a:cubicBezTo>
                    <a:pt x="31" y="1"/>
                    <a:pt x="31" y="31"/>
                    <a:pt x="1" y="61"/>
                  </a:cubicBezTo>
                  <a:cubicBezTo>
                    <a:pt x="1" y="92"/>
                    <a:pt x="1" y="92"/>
                    <a:pt x="31" y="122"/>
                  </a:cubicBezTo>
                  <a:lnTo>
                    <a:pt x="92" y="153"/>
                  </a:lnTo>
                  <a:cubicBezTo>
                    <a:pt x="153" y="92"/>
                    <a:pt x="153" y="3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7" name="Google Shape;38907;p45"/>
            <p:cNvSpPr/>
            <p:nvPr/>
          </p:nvSpPr>
          <p:spPr>
            <a:xfrm>
              <a:off x="2937250" y="30884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1" y="1"/>
                  </a:moveTo>
                  <a:cubicBezTo>
                    <a:pt x="1" y="62"/>
                    <a:pt x="61" y="122"/>
                    <a:pt x="15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8" name="Google Shape;38908;p45"/>
            <p:cNvSpPr/>
            <p:nvPr/>
          </p:nvSpPr>
          <p:spPr>
            <a:xfrm>
              <a:off x="3076300" y="3349125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23" y="0"/>
                  </a:moveTo>
                  <a:cubicBezTo>
                    <a:pt x="62" y="0"/>
                    <a:pt x="1" y="61"/>
                    <a:pt x="1" y="122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9" name="Google Shape;38909;p45"/>
            <p:cNvSpPr/>
            <p:nvPr/>
          </p:nvSpPr>
          <p:spPr>
            <a:xfrm>
              <a:off x="3133300" y="33491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53" y="0"/>
                  </a:moveTo>
                  <a:lnTo>
                    <a:pt x="1" y="1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0" name="Google Shape;38910;p45"/>
            <p:cNvSpPr/>
            <p:nvPr/>
          </p:nvSpPr>
          <p:spPr>
            <a:xfrm>
              <a:off x="3760975" y="3085450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0" y="122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1" name="Google Shape;38911;p45"/>
            <p:cNvSpPr/>
            <p:nvPr/>
          </p:nvSpPr>
          <p:spPr>
            <a:xfrm>
              <a:off x="3865850" y="3014000"/>
              <a:ext cx="3050" cy="3075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1"/>
                  </a:moveTo>
                  <a:cubicBezTo>
                    <a:pt x="0" y="62"/>
                    <a:pt x="61" y="123"/>
                    <a:pt x="122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2" name="Google Shape;38912;p45"/>
            <p:cNvSpPr/>
            <p:nvPr/>
          </p:nvSpPr>
          <p:spPr>
            <a:xfrm>
              <a:off x="3862050" y="30109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22" y="61"/>
                    <a:pt x="6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3" name="Google Shape;38913;p45"/>
            <p:cNvSpPr/>
            <p:nvPr/>
          </p:nvSpPr>
          <p:spPr>
            <a:xfrm>
              <a:off x="3028450" y="3227550"/>
              <a:ext cx="3800" cy="3050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0" y="0"/>
                  </a:moveTo>
                  <a:lnTo>
                    <a:pt x="122" y="1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4" name="Google Shape;38914;p45"/>
            <p:cNvSpPr/>
            <p:nvPr/>
          </p:nvSpPr>
          <p:spPr>
            <a:xfrm>
              <a:off x="3076300" y="3362800"/>
              <a:ext cx="3075" cy="4575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1" y="1"/>
                  </a:moveTo>
                  <a:cubicBezTo>
                    <a:pt x="31" y="61"/>
                    <a:pt x="92" y="122"/>
                    <a:pt x="123" y="183"/>
                  </a:cubicBezTo>
                  <a:cubicBezTo>
                    <a:pt x="92" y="122"/>
                    <a:pt x="31" y="6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5" name="Google Shape;38915;p45"/>
            <p:cNvSpPr/>
            <p:nvPr/>
          </p:nvSpPr>
          <p:spPr>
            <a:xfrm>
              <a:off x="3726775" y="3176625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22" y="1"/>
                  </a:moveTo>
                  <a:lnTo>
                    <a:pt x="1" y="122"/>
                  </a:lnTo>
                  <a:cubicBezTo>
                    <a:pt x="61" y="122"/>
                    <a:pt x="122" y="6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6" name="Google Shape;38916;p45"/>
            <p:cNvSpPr/>
            <p:nvPr/>
          </p:nvSpPr>
          <p:spPr>
            <a:xfrm>
              <a:off x="3133300" y="336280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1" y="1"/>
                  </a:moveTo>
                  <a:cubicBezTo>
                    <a:pt x="31" y="61"/>
                    <a:pt x="92" y="122"/>
                    <a:pt x="15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7" name="Google Shape;38917;p45"/>
            <p:cNvSpPr/>
            <p:nvPr/>
          </p:nvSpPr>
          <p:spPr>
            <a:xfrm>
              <a:off x="2890150" y="3234375"/>
              <a:ext cx="3050" cy="3075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1"/>
                  </a:moveTo>
                  <a:lnTo>
                    <a:pt x="122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8" name="Google Shape;38918;p45"/>
            <p:cNvSpPr/>
            <p:nvPr/>
          </p:nvSpPr>
          <p:spPr>
            <a:xfrm>
              <a:off x="2927375" y="3193350"/>
              <a:ext cx="3050" cy="3825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122" y="152"/>
                  </a:lnTo>
                  <a:cubicBezTo>
                    <a:pt x="92" y="61"/>
                    <a:pt x="61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9" name="Google Shape;38919;p45"/>
            <p:cNvSpPr/>
            <p:nvPr/>
          </p:nvSpPr>
          <p:spPr>
            <a:xfrm>
              <a:off x="3862800" y="2987425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122" y="0"/>
                  </a:moveTo>
                  <a:cubicBezTo>
                    <a:pt x="61" y="0"/>
                    <a:pt x="1" y="61"/>
                    <a:pt x="1" y="12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0" name="Google Shape;38920;p45"/>
            <p:cNvSpPr/>
            <p:nvPr/>
          </p:nvSpPr>
          <p:spPr>
            <a:xfrm>
              <a:off x="2748050" y="3390150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1"/>
                  </a:moveTo>
                  <a:cubicBezTo>
                    <a:pt x="0" y="62"/>
                    <a:pt x="30" y="92"/>
                    <a:pt x="12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1" name="Google Shape;38921;p45"/>
            <p:cNvSpPr/>
            <p:nvPr/>
          </p:nvSpPr>
          <p:spPr>
            <a:xfrm>
              <a:off x="3876475" y="2969950"/>
              <a:ext cx="3075" cy="3825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122" y="0"/>
                  </a:moveTo>
                  <a:cubicBezTo>
                    <a:pt x="61" y="0"/>
                    <a:pt x="1" y="61"/>
                    <a:pt x="1" y="15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2" name="Google Shape;38922;p45"/>
            <p:cNvSpPr/>
            <p:nvPr/>
          </p:nvSpPr>
          <p:spPr>
            <a:xfrm>
              <a:off x="2767800" y="3390150"/>
              <a:ext cx="3050" cy="2300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122" y="1"/>
                  </a:moveTo>
                  <a:lnTo>
                    <a:pt x="0" y="92"/>
                  </a:lnTo>
                  <a:cubicBezTo>
                    <a:pt x="61" y="92"/>
                    <a:pt x="122" y="62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3" name="Google Shape;38923;p45"/>
            <p:cNvSpPr/>
            <p:nvPr/>
          </p:nvSpPr>
          <p:spPr>
            <a:xfrm>
              <a:off x="3028450" y="3241225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0" y="0"/>
                  </a:moveTo>
                  <a:lnTo>
                    <a:pt x="0" y="122"/>
                  </a:lnTo>
                  <a:cubicBezTo>
                    <a:pt x="61" y="122"/>
                    <a:pt x="122" y="6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4" name="Google Shape;38924;p45"/>
            <p:cNvSpPr/>
            <p:nvPr/>
          </p:nvSpPr>
          <p:spPr>
            <a:xfrm>
              <a:off x="3022350" y="324425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1" y="122"/>
                  </a:move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5" name="Google Shape;38925;p45"/>
            <p:cNvSpPr/>
            <p:nvPr/>
          </p:nvSpPr>
          <p:spPr>
            <a:xfrm>
              <a:off x="3320225" y="324425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1"/>
                  </a:moveTo>
                  <a:lnTo>
                    <a:pt x="123" y="122"/>
                  </a:lnTo>
                  <a:cubicBezTo>
                    <a:pt x="123" y="62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6" name="Google Shape;38926;p45"/>
            <p:cNvSpPr/>
            <p:nvPr/>
          </p:nvSpPr>
          <p:spPr>
            <a:xfrm>
              <a:off x="3418275" y="3109000"/>
              <a:ext cx="3800" cy="3075"/>
            </a:xfrm>
            <a:custGeom>
              <a:avLst/>
              <a:gdLst/>
              <a:ahLst/>
              <a:cxnLst/>
              <a:rect l="l" t="t" r="r" b="b"/>
              <a:pathLst>
                <a:path w="152" h="123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22" y="61"/>
                    <a:pt x="6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7" name="Google Shape;38927;p45"/>
            <p:cNvSpPr/>
            <p:nvPr/>
          </p:nvSpPr>
          <p:spPr>
            <a:xfrm>
              <a:off x="3218400" y="3264775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1"/>
                  </a:moveTo>
                  <a:lnTo>
                    <a:pt x="123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8" name="Google Shape;38928;p45"/>
            <p:cNvSpPr/>
            <p:nvPr/>
          </p:nvSpPr>
          <p:spPr>
            <a:xfrm>
              <a:off x="2893175" y="3213875"/>
              <a:ext cx="3075" cy="3050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122" y="0"/>
                  </a:moveTo>
                  <a:lnTo>
                    <a:pt x="1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9" name="Google Shape;38929;p45"/>
            <p:cNvSpPr/>
            <p:nvPr/>
          </p:nvSpPr>
          <p:spPr>
            <a:xfrm>
              <a:off x="2855175" y="30717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153" y="0"/>
                  </a:moveTo>
                  <a:lnTo>
                    <a:pt x="1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0" name="Google Shape;38930;p45"/>
            <p:cNvSpPr/>
            <p:nvPr/>
          </p:nvSpPr>
          <p:spPr>
            <a:xfrm>
              <a:off x="3604425" y="3122675"/>
              <a:ext cx="16750" cy="19025"/>
            </a:xfrm>
            <a:custGeom>
              <a:avLst/>
              <a:gdLst/>
              <a:ahLst/>
              <a:cxnLst/>
              <a:rect l="l" t="t" r="r" b="b"/>
              <a:pathLst>
                <a:path w="670" h="761" extrusionOk="0">
                  <a:moveTo>
                    <a:pt x="335" y="1"/>
                  </a:moveTo>
                  <a:cubicBezTo>
                    <a:pt x="62" y="61"/>
                    <a:pt x="1" y="244"/>
                    <a:pt x="31" y="487"/>
                  </a:cubicBezTo>
                  <a:cubicBezTo>
                    <a:pt x="31" y="639"/>
                    <a:pt x="92" y="760"/>
                    <a:pt x="244" y="760"/>
                  </a:cubicBezTo>
                  <a:cubicBezTo>
                    <a:pt x="366" y="760"/>
                    <a:pt x="670" y="365"/>
                    <a:pt x="639" y="213"/>
                  </a:cubicBezTo>
                  <a:cubicBezTo>
                    <a:pt x="609" y="92"/>
                    <a:pt x="487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1" name="Google Shape;38931;p45"/>
            <p:cNvSpPr/>
            <p:nvPr/>
          </p:nvSpPr>
          <p:spPr>
            <a:xfrm>
              <a:off x="2894700" y="3217525"/>
              <a:ext cx="18250" cy="15350"/>
            </a:xfrm>
            <a:custGeom>
              <a:avLst/>
              <a:gdLst/>
              <a:ahLst/>
              <a:cxnLst/>
              <a:rect l="l" t="t" r="r" b="b"/>
              <a:pathLst>
                <a:path w="730" h="614" extrusionOk="0">
                  <a:moveTo>
                    <a:pt x="423" y="0"/>
                  </a:moveTo>
                  <a:cubicBezTo>
                    <a:pt x="405" y="0"/>
                    <a:pt x="385" y="2"/>
                    <a:pt x="365" y="6"/>
                  </a:cubicBezTo>
                  <a:cubicBezTo>
                    <a:pt x="183" y="67"/>
                    <a:pt x="0" y="158"/>
                    <a:pt x="31" y="401"/>
                  </a:cubicBezTo>
                  <a:cubicBezTo>
                    <a:pt x="61" y="523"/>
                    <a:pt x="92" y="614"/>
                    <a:pt x="213" y="614"/>
                  </a:cubicBezTo>
                  <a:cubicBezTo>
                    <a:pt x="396" y="614"/>
                    <a:pt x="730" y="280"/>
                    <a:pt x="699" y="188"/>
                  </a:cubicBezTo>
                  <a:cubicBezTo>
                    <a:pt x="647" y="83"/>
                    <a:pt x="548" y="0"/>
                    <a:pt x="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2" name="Google Shape;38932;p45"/>
            <p:cNvSpPr/>
            <p:nvPr/>
          </p:nvSpPr>
          <p:spPr>
            <a:xfrm>
              <a:off x="3281475" y="3173600"/>
              <a:ext cx="11425" cy="9175"/>
            </a:xfrm>
            <a:custGeom>
              <a:avLst/>
              <a:gdLst/>
              <a:ahLst/>
              <a:cxnLst/>
              <a:rect l="l" t="t" r="r" b="b"/>
              <a:pathLst>
                <a:path w="457" h="367" extrusionOk="0">
                  <a:moveTo>
                    <a:pt x="305" y="0"/>
                  </a:moveTo>
                  <a:cubicBezTo>
                    <a:pt x="153" y="30"/>
                    <a:pt x="1" y="61"/>
                    <a:pt x="62" y="243"/>
                  </a:cubicBezTo>
                  <a:cubicBezTo>
                    <a:pt x="96" y="335"/>
                    <a:pt x="143" y="366"/>
                    <a:pt x="196" y="366"/>
                  </a:cubicBezTo>
                  <a:cubicBezTo>
                    <a:pt x="282" y="366"/>
                    <a:pt x="381" y="281"/>
                    <a:pt x="457" y="243"/>
                  </a:cubicBezTo>
                  <a:cubicBezTo>
                    <a:pt x="457" y="213"/>
                    <a:pt x="457" y="182"/>
                    <a:pt x="457" y="122"/>
                  </a:cubicBez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3" name="Google Shape;38933;p45"/>
            <p:cNvSpPr/>
            <p:nvPr/>
          </p:nvSpPr>
          <p:spPr>
            <a:xfrm>
              <a:off x="3400775" y="3113625"/>
              <a:ext cx="21300" cy="11925"/>
            </a:xfrm>
            <a:custGeom>
              <a:avLst/>
              <a:gdLst/>
              <a:ahLst/>
              <a:cxnLst/>
              <a:rect l="l" t="t" r="r" b="b"/>
              <a:pathLst>
                <a:path w="852" h="477" extrusionOk="0">
                  <a:moveTo>
                    <a:pt x="397" y="1"/>
                  </a:moveTo>
                  <a:cubicBezTo>
                    <a:pt x="320" y="1"/>
                    <a:pt x="240" y="33"/>
                    <a:pt x="153" y="119"/>
                  </a:cubicBezTo>
                  <a:cubicBezTo>
                    <a:pt x="31" y="211"/>
                    <a:pt x="1" y="332"/>
                    <a:pt x="153" y="423"/>
                  </a:cubicBezTo>
                  <a:cubicBezTo>
                    <a:pt x="225" y="460"/>
                    <a:pt x="303" y="477"/>
                    <a:pt x="381" y="477"/>
                  </a:cubicBezTo>
                  <a:cubicBezTo>
                    <a:pt x="564" y="477"/>
                    <a:pt x="745" y="381"/>
                    <a:pt x="852" y="211"/>
                  </a:cubicBezTo>
                  <a:cubicBezTo>
                    <a:pt x="707" y="148"/>
                    <a:pt x="56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4" name="Google Shape;38934;p45"/>
            <p:cNvSpPr/>
            <p:nvPr/>
          </p:nvSpPr>
          <p:spPr>
            <a:xfrm>
              <a:off x="2916725" y="3355975"/>
              <a:ext cx="12950" cy="9825"/>
            </a:xfrm>
            <a:custGeom>
              <a:avLst/>
              <a:gdLst/>
              <a:ahLst/>
              <a:cxnLst/>
              <a:rect l="l" t="t" r="r" b="b"/>
              <a:pathLst>
                <a:path w="518" h="393" extrusionOk="0">
                  <a:moveTo>
                    <a:pt x="518" y="0"/>
                  </a:moveTo>
                  <a:lnTo>
                    <a:pt x="1" y="274"/>
                  </a:lnTo>
                  <a:cubicBezTo>
                    <a:pt x="135" y="352"/>
                    <a:pt x="227" y="393"/>
                    <a:pt x="296" y="393"/>
                  </a:cubicBezTo>
                  <a:cubicBezTo>
                    <a:pt x="414" y="393"/>
                    <a:pt x="460" y="27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5" name="Google Shape;38935;p45"/>
            <p:cNvSpPr/>
            <p:nvPr/>
          </p:nvSpPr>
          <p:spPr>
            <a:xfrm>
              <a:off x="2950925" y="3227550"/>
              <a:ext cx="13700" cy="14275"/>
            </a:xfrm>
            <a:custGeom>
              <a:avLst/>
              <a:gdLst/>
              <a:ahLst/>
              <a:cxnLst/>
              <a:rect l="l" t="t" r="r" b="b"/>
              <a:pathLst>
                <a:path w="548" h="571" extrusionOk="0">
                  <a:moveTo>
                    <a:pt x="1" y="0"/>
                  </a:moveTo>
                  <a:cubicBezTo>
                    <a:pt x="1" y="152"/>
                    <a:pt x="61" y="274"/>
                    <a:pt x="122" y="395"/>
                  </a:cubicBezTo>
                  <a:cubicBezTo>
                    <a:pt x="183" y="426"/>
                    <a:pt x="213" y="486"/>
                    <a:pt x="274" y="547"/>
                  </a:cubicBezTo>
                  <a:cubicBezTo>
                    <a:pt x="289" y="562"/>
                    <a:pt x="312" y="570"/>
                    <a:pt x="335" y="570"/>
                  </a:cubicBezTo>
                  <a:cubicBezTo>
                    <a:pt x="358" y="570"/>
                    <a:pt x="381" y="562"/>
                    <a:pt x="396" y="547"/>
                  </a:cubicBezTo>
                  <a:cubicBezTo>
                    <a:pt x="548" y="91"/>
                    <a:pt x="517" y="6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6" name="Google Shape;38936;p45"/>
            <p:cNvSpPr/>
            <p:nvPr/>
          </p:nvSpPr>
          <p:spPr>
            <a:xfrm>
              <a:off x="2953975" y="3237425"/>
              <a:ext cx="3825" cy="3825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0" y="0"/>
                  </a:moveTo>
                  <a:lnTo>
                    <a:pt x="152" y="1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7" name="Google Shape;38937;p45"/>
            <p:cNvSpPr/>
            <p:nvPr/>
          </p:nvSpPr>
          <p:spPr>
            <a:xfrm>
              <a:off x="2957775" y="3241225"/>
              <a:ext cx="3050" cy="1725"/>
            </a:xfrm>
            <a:custGeom>
              <a:avLst/>
              <a:gdLst/>
              <a:ahLst/>
              <a:cxnLst/>
              <a:rect l="l" t="t" r="r" b="b"/>
              <a:pathLst>
                <a:path w="122" h="69" extrusionOk="0">
                  <a:moveTo>
                    <a:pt x="0" y="0"/>
                  </a:moveTo>
                  <a:cubicBezTo>
                    <a:pt x="15" y="46"/>
                    <a:pt x="38" y="69"/>
                    <a:pt x="61" y="69"/>
                  </a:cubicBezTo>
                  <a:cubicBezTo>
                    <a:pt x="84" y="69"/>
                    <a:pt x="107" y="46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8" name="Google Shape;38938;p45"/>
            <p:cNvSpPr/>
            <p:nvPr/>
          </p:nvSpPr>
          <p:spPr>
            <a:xfrm>
              <a:off x="2834675" y="3462825"/>
              <a:ext cx="11425" cy="5075"/>
            </a:xfrm>
            <a:custGeom>
              <a:avLst/>
              <a:gdLst/>
              <a:ahLst/>
              <a:cxnLst/>
              <a:rect l="l" t="t" r="r" b="b"/>
              <a:pathLst>
                <a:path w="457" h="203" extrusionOk="0">
                  <a:moveTo>
                    <a:pt x="77" y="0"/>
                  </a:moveTo>
                  <a:cubicBezTo>
                    <a:pt x="34" y="0"/>
                    <a:pt x="0" y="35"/>
                    <a:pt x="0" y="103"/>
                  </a:cubicBezTo>
                  <a:cubicBezTo>
                    <a:pt x="0" y="194"/>
                    <a:pt x="91" y="194"/>
                    <a:pt x="182" y="194"/>
                  </a:cubicBezTo>
                  <a:cubicBezTo>
                    <a:pt x="199" y="200"/>
                    <a:pt x="216" y="202"/>
                    <a:pt x="233" y="202"/>
                  </a:cubicBezTo>
                  <a:cubicBezTo>
                    <a:pt x="315" y="202"/>
                    <a:pt x="406" y="148"/>
                    <a:pt x="456" y="73"/>
                  </a:cubicBezTo>
                  <a:cubicBezTo>
                    <a:pt x="334" y="42"/>
                    <a:pt x="243" y="12"/>
                    <a:pt x="122" y="12"/>
                  </a:cubicBezTo>
                  <a:cubicBezTo>
                    <a:pt x="107" y="4"/>
                    <a:pt x="91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9" name="Google Shape;38939;p45"/>
            <p:cNvSpPr/>
            <p:nvPr/>
          </p:nvSpPr>
          <p:spPr>
            <a:xfrm>
              <a:off x="3020075" y="3232700"/>
              <a:ext cx="8400" cy="8550"/>
            </a:xfrm>
            <a:custGeom>
              <a:avLst/>
              <a:gdLst/>
              <a:ahLst/>
              <a:cxnLst/>
              <a:rect l="l" t="t" r="r" b="b"/>
              <a:pathLst>
                <a:path w="336" h="342" extrusionOk="0">
                  <a:moveTo>
                    <a:pt x="158" y="1"/>
                  </a:moveTo>
                  <a:cubicBezTo>
                    <a:pt x="147" y="1"/>
                    <a:pt x="135" y="3"/>
                    <a:pt x="122" y="7"/>
                  </a:cubicBezTo>
                  <a:cubicBezTo>
                    <a:pt x="61" y="37"/>
                    <a:pt x="31" y="68"/>
                    <a:pt x="31" y="98"/>
                  </a:cubicBezTo>
                  <a:cubicBezTo>
                    <a:pt x="1" y="189"/>
                    <a:pt x="61" y="250"/>
                    <a:pt x="153" y="280"/>
                  </a:cubicBezTo>
                  <a:cubicBezTo>
                    <a:pt x="213" y="311"/>
                    <a:pt x="274" y="311"/>
                    <a:pt x="335" y="341"/>
                  </a:cubicBezTo>
                  <a:lnTo>
                    <a:pt x="335" y="311"/>
                  </a:lnTo>
                  <a:cubicBezTo>
                    <a:pt x="335" y="250"/>
                    <a:pt x="335" y="189"/>
                    <a:pt x="305" y="129"/>
                  </a:cubicBezTo>
                  <a:cubicBezTo>
                    <a:pt x="278" y="76"/>
                    <a:pt x="229" y="1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40" name="Google Shape;38940;p45"/>
          <p:cNvGrpSpPr/>
          <p:nvPr/>
        </p:nvGrpSpPr>
        <p:grpSpPr>
          <a:xfrm>
            <a:off x="10806461" y="152354"/>
            <a:ext cx="3061944" cy="2969213"/>
            <a:chOff x="4985925" y="2606900"/>
            <a:chExt cx="1108650" cy="1075075"/>
          </a:xfrm>
        </p:grpSpPr>
        <p:sp>
          <p:nvSpPr>
            <p:cNvPr id="38941" name="Google Shape;38941;p45"/>
            <p:cNvSpPr/>
            <p:nvPr/>
          </p:nvSpPr>
          <p:spPr>
            <a:xfrm>
              <a:off x="5383350" y="2769875"/>
              <a:ext cx="97275" cy="86475"/>
            </a:xfrm>
            <a:custGeom>
              <a:avLst/>
              <a:gdLst/>
              <a:ahLst/>
              <a:cxnLst/>
              <a:rect l="l" t="t" r="r" b="b"/>
              <a:pathLst>
                <a:path w="3891" h="3459" extrusionOk="0">
                  <a:moveTo>
                    <a:pt x="1545" y="1"/>
                  </a:moveTo>
                  <a:cubicBezTo>
                    <a:pt x="1077" y="1"/>
                    <a:pt x="731" y="343"/>
                    <a:pt x="365" y="587"/>
                  </a:cubicBezTo>
                  <a:cubicBezTo>
                    <a:pt x="61" y="860"/>
                    <a:pt x="0" y="1346"/>
                    <a:pt x="243" y="1681"/>
                  </a:cubicBezTo>
                  <a:cubicBezTo>
                    <a:pt x="533" y="2201"/>
                    <a:pt x="877" y="2749"/>
                    <a:pt x="1563" y="2749"/>
                  </a:cubicBezTo>
                  <a:cubicBezTo>
                    <a:pt x="1599" y="2749"/>
                    <a:pt x="1635" y="2748"/>
                    <a:pt x="1672" y="2745"/>
                  </a:cubicBezTo>
                  <a:cubicBezTo>
                    <a:pt x="1700" y="2742"/>
                    <a:pt x="1728" y="2741"/>
                    <a:pt x="1756" y="2741"/>
                  </a:cubicBezTo>
                  <a:cubicBezTo>
                    <a:pt x="2061" y="2741"/>
                    <a:pt x="2356" y="2892"/>
                    <a:pt x="2523" y="3170"/>
                  </a:cubicBezTo>
                  <a:cubicBezTo>
                    <a:pt x="2621" y="3327"/>
                    <a:pt x="2770" y="3459"/>
                    <a:pt x="2953" y="3459"/>
                  </a:cubicBezTo>
                  <a:cubicBezTo>
                    <a:pt x="3054" y="3459"/>
                    <a:pt x="3165" y="3419"/>
                    <a:pt x="3283" y="3322"/>
                  </a:cubicBezTo>
                  <a:cubicBezTo>
                    <a:pt x="3374" y="3201"/>
                    <a:pt x="3557" y="3261"/>
                    <a:pt x="3648" y="3109"/>
                  </a:cubicBezTo>
                  <a:cubicBezTo>
                    <a:pt x="3648" y="3049"/>
                    <a:pt x="3648" y="3018"/>
                    <a:pt x="3648" y="2957"/>
                  </a:cubicBezTo>
                  <a:cubicBezTo>
                    <a:pt x="3678" y="2866"/>
                    <a:pt x="3739" y="2805"/>
                    <a:pt x="3800" y="2745"/>
                  </a:cubicBezTo>
                  <a:cubicBezTo>
                    <a:pt x="3891" y="2289"/>
                    <a:pt x="3587" y="1863"/>
                    <a:pt x="3101" y="1833"/>
                  </a:cubicBezTo>
                  <a:cubicBezTo>
                    <a:pt x="2979" y="1894"/>
                    <a:pt x="2858" y="1985"/>
                    <a:pt x="2736" y="2076"/>
                  </a:cubicBezTo>
                  <a:cubicBezTo>
                    <a:pt x="2858" y="1985"/>
                    <a:pt x="2979" y="1894"/>
                    <a:pt x="3101" y="1802"/>
                  </a:cubicBezTo>
                  <a:cubicBezTo>
                    <a:pt x="3131" y="1042"/>
                    <a:pt x="2645" y="343"/>
                    <a:pt x="1915" y="70"/>
                  </a:cubicBezTo>
                  <a:cubicBezTo>
                    <a:pt x="1783" y="22"/>
                    <a:pt x="1660" y="1"/>
                    <a:pt x="1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2" name="Google Shape;38942;p45"/>
            <p:cNvSpPr/>
            <p:nvPr/>
          </p:nvSpPr>
          <p:spPr>
            <a:xfrm>
              <a:off x="5559675" y="3577050"/>
              <a:ext cx="64575" cy="63900"/>
            </a:xfrm>
            <a:custGeom>
              <a:avLst/>
              <a:gdLst/>
              <a:ahLst/>
              <a:cxnLst/>
              <a:rect l="l" t="t" r="r" b="b"/>
              <a:pathLst>
                <a:path w="2583" h="2556" extrusionOk="0">
                  <a:moveTo>
                    <a:pt x="1103" y="1"/>
                  </a:moveTo>
                  <a:cubicBezTo>
                    <a:pt x="489" y="1"/>
                    <a:pt x="1" y="536"/>
                    <a:pt x="60" y="1157"/>
                  </a:cubicBezTo>
                  <a:cubicBezTo>
                    <a:pt x="60" y="2008"/>
                    <a:pt x="516" y="2555"/>
                    <a:pt x="1245" y="2555"/>
                  </a:cubicBezTo>
                  <a:cubicBezTo>
                    <a:pt x="2005" y="2555"/>
                    <a:pt x="2583" y="2130"/>
                    <a:pt x="2583" y="1522"/>
                  </a:cubicBezTo>
                  <a:cubicBezTo>
                    <a:pt x="2552" y="610"/>
                    <a:pt x="2005" y="2"/>
                    <a:pt x="1154" y="2"/>
                  </a:cubicBezTo>
                  <a:cubicBezTo>
                    <a:pt x="1137" y="1"/>
                    <a:pt x="1120" y="1"/>
                    <a:pt x="1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3" name="Google Shape;38943;p45"/>
            <p:cNvSpPr/>
            <p:nvPr/>
          </p:nvSpPr>
          <p:spPr>
            <a:xfrm>
              <a:off x="4985925" y="2988925"/>
              <a:ext cx="63100" cy="57800"/>
            </a:xfrm>
            <a:custGeom>
              <a:avLst/>
              <a:gdLst/>
              <a:ahLst/>
              <a:cxnLst/>
              <a:rect l="l" t="t" r="r" b="b"/>
              <a:pathLst>
                <a:path w="2524" h="2312" extrusionOk="0">
                  <a:moveTo>
                    <a:pt x="1125" y="1"/>
                  </a:moveTo>
                  <a:cubicBezTo>
                    <a:pt x="517" y="31"/>
                    <a:pt x="0" y="548"/>
                    <a:pt x="31" y="1186"/>
                  </a:cubicBezTo>
                  <a:cubicBezTo>
                    <a:pt x="122" y="1794"/>
                    <a:pt x="608" y="2250"/>
                    <a:pt x="1247" y="2311"/>
                  </a:cubicBezTo>
                  <a:cubicBezTo>
                    <a:pt x="1256" y="2312"/>
                    <a:pt x="1265" y="2312"/>
                    <a:pt x="1274" y="2312"/>
                  </a:cubicBezTo>
                  <a:cubicBezTo>
                    <a:pt x="1762" y="2312"/>
                    <a:pt x="2523" y="1543"/>
                    <a:pt x="2523" y="1095"/>
                  </a:cubicBezTo>
                  <a:cubicBezTo>
                    <a:pt x="2493" y="548"/>
                    <a:pt x="1824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4" name="Google Shape;38944;p45"/>
            <p:cNvSpPr/>
            <p:nvPr/>
          </p:nvSpPr>
          <p:spPr>
            <a:xfrm>
              <a:off x="5305825" y="3591700"/>
              <a:ext cx="60075" cy="66475"/>
            </a:xfrm>
            <a:custGeom>
              <a:avLst/>
              <a:gdLst/>
              <a:ahLst/>
              <a:cxnLst/>
              <a:rect l="l" t="t" r="r" b="b"/>
              <a:pathLst>
                <a:path w="2403" h="2659" extrusionOk="0">
                  <a:moveTo>
                    <a:pt x="1259" y="1"/>
                  </a:moveTo>
                  <a:cubicBezTo>
                    <a:pt x="885" y="1"/>
                    <a:pt x="532" y="182"/>
                    <a:pt x="305" y="510"/>
                  </a:cubicBezTo>
                  <a:cubicBezTo>
                    <a:pt x="123" y="693"/>
                    <a:pt x="31" y="966"/>
                    <a:pt x="1" y="1240"/>
                  </a:cubicBezTo>
                  <a:cubicBezTo>
                    <a:pt x="943" y="1453"/>
                    <a:pt x="943" y="1453"/>
                    <a:pt x="518" y="2334"/>
                  </a:cubicBezTo>
                  <a:cubicBezTo>
                    <a:pt x="741" y="2496"/>
                    <a:pt x="977" y="2658"/>
                    <a:pt x="1236" y="2658"/>
                  </a:cubicBezTo>
                  <a:cubicBezTo>
                    <a:pt x="1365" y="2658"/>
                    <a:pt x="1500" y="2618"/>
                    <a:pt x="1642" y="2516"/>
                  </a:cubicBezTo>
                  <a:cubicBezTo>
                    <a:pt x="2129" y="2243"/>
                    <a:pt x="2402" y="1696"/>
                    <a:pt x="2372" y="1149"/>
                  </a:cubicBezTo>
                  <a:cubicBezTo>
                    <a:pt x="2341" y="784"/>
                    <a:pt x="1885" y="54"/>
                    <a:pt x="1490" y="24"/>
                  </a:cubicBezTo>
                  <a:cubicBezTo>
                    <a:pt x="1413" y="9"/>
                    <a:pt x="1335" y="1"/>
                    <a:pt x="1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5" name="Google Shape;38945;p45"/>
            <p:cNvSpPr/>
            <p:nvPr/>
          </p:nvSpPr>
          <p:spPr>
            <a:xfrm>
              <a:off x="5437300" y="3081150"/>
              <a:ext cx="49425" cy="84100"/>
            </a:xfrm>
            <a:custGeom>
              <a:avLst/>
              <a:gdLst/>
              <a:ahLst/>
              <a:cxnLst/>
              <a:rect l="l" t="t" r="r" b="b"/>
              <a:pathLst>
                <a:path w="1977" h="3364" extrusionOk="0">
                  <a:moveTo>
                    <a:pt x="393" y="1"/>
                  </a:moveTo>
                  <a:cubicBezTo>
                    <a:pt x="328" y="1"/>
                    <a:pt x="262" y="32"/>
                    <a:pt x="213" y="81"/>
                  </a:cubicBezTo>
                  <a:cubicBezTo>
                    <a:pt x="92" y="172"/>
                    <a:pt x="92" y="324"/>
                    <a:pt x="213" y="385"/>
                  </a:cubicBezTo>
                  <a:cubicBezTo>
                    <a:pt x="517" y="537"/>
                    <a:pt x="487" y="719"/>
                    <a:pt x="244" y="932"/>
                  </a:cubicBezTo>
                  <a:cubicBezTo>
                    <a:pt x="0" y="1114"/>
                    <a:pt x="0" y="1418"/>
                    <a:pt x="213" y="1540"/>
                  </a:cubicBezTo>
                  <a:cubicBezTo>
                    <a:pt x="639" y="1814"/>
                    <a:pt x="456" y="2057"/>
                    <a:pt x="304" y="2361"/>
                  </a:cubicBezTo>
                  <a:cubicBezTo>
                    <a:pt x="122" y="2665"/>
                    <a:pt x="517" y="3364"/>
                    <a:pt x="791" y="3364"/>
                  </a:cubicBezTo>
                  <a:cubicBezTo>
                    <a:pt x="1034" y="3364"/>
                    <a:pt x="1520" y="2786"/>
                    <a:pt x="1459" y="2513"/>
                  </a:cubicBezTo>
                  <a:cubicBezTo>
                    <a:pt x="1399" y="2178"/>
                    <a:pt x="1490" y="1844"/>
                    <a:pt x="1703" y="1601"/>
                  </a:cubicBezTo>
                  <a:cubicBezTo>
                    <a:pt x="1976" y="1266"/>
                    <a:pt x="1824" y="750"/>
                    <a:pt x="1429" y="628"/>
                  </a:cubicBezTo>
                  <a:cubicBezTo>
                    <a:pt x="1064" y="537"/>
                    <a:pt x="760" y="355"/>
                    <a:pt x="548" y="81"/>
                  </a:cubicBezTo>
                  <a:cubicBezTo>
                    <a:pt x="505" y="24"/>
                    <a:pt x="450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6" name="Google Shape;38946;p45"/>
            <p:cNvSpPr/>
            <p:nvPr/>
          </p:nvSpPr>
          <p:spPr>
            <a:xfrm>
              <a:off x="5168300" y="2989550"/>
              <a:ext cx="56250" cy="48950"/>
            </a:xfrm>
            <a:custGeom>
              <a:avLst/>
              <a:gdLst/>
              <a:ahLst/>
              <a:cxnLst/>
              <a:rect l="l" t="t" r="r" b="b"/>
              <a:pathLst>
                <a:path w="2250" h="1958" extrusionOk="0">
                  <a:moveTo>
                    <a:pt x="1082" y="1"/>
                  </a:moveTo>
                  <a:cubicBezTo>
                    <a:pt x="544" y="1"/>
                    <a:pt x="59" y="438"/>
                    <a:pt x="31" y="1009"/>
                  </a:cubicBezTo>
                  <a:cubicBezTo>
                    <a:pt x="0" y="1526"/>
                    <a:pt x="365" y="1891"/>
                    <a:pt x="1003" y="1952"/>
                  </a:cubicBezTo>
                  <a:cubicBezTo>
                    <a:pt x="1040" y="1955"/>
                    <a:pt x="1076" y="1957"/>
                    <a:pt x="1112" y="1957"/>
                  </a:cubicBezTo>
                  <a:cubicBezTo>
                    <a:pt x="1672" y="1957"/>
                    <a:pt x="2132" y="1522"/>
                    <a:pt x="2189" y="979"/>
                  </a:cubicBezTo>
                  <a:cubicBezTo>
                    <a:pt x="2250" y="523"/>
                    <a:pt x="1763" y="67"/>
                    <a:pt x="1186" y="6"/>
                  </a:cubicBezTo>
                  <a:cubicBezTo>
                    <a:pt x="1151" y="3"/>
                    <a:pt x="1116" y="1"/>
                    <a:pt x="1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7" name="Google Shape;38947;p45"/>
            <p:cNvSpPr/>
            <p:nvPr/>
          </p:nvSpPr>
          <p:spPr>
            <a:xfrm>
              <a:off x="5841550" y="3077075"/>
              <a:ext cx="53975" cy="44850"/>
            </a:xfrm>
            <a:custGeom>
              <a:avLst/>
              <a:gdLst/>
              <a:ahLst/>
              <a:cxnLst/>
              <a:rect l="l" t="t" r="r" b="b"/>
              <a:pathLst>
                <a:path w="2159" h="1794" extrusionOk="0">
                  <a:moveTo>
                    <a:pt x="1126" y="1"/>
                  </a:moveTo>
                  <a:cubicBezTo>
                    <a:pt x="1004" y="31"/>
                    <a:pt x="882" y="92"/>
                    <a:pt x="761" y="122"/>
                  </a:cubicBezTo>
                  <a:cubicBezTo>
                    <a:pt x="426" y="153"/>
                    <a:pt x="153" y="244"/>
                    <a:pt x="92" y="609"/>
                  </a:cubicBezTo>
                  <a:cubicBezTo>
                    <a:pt x="1" y="973"/>
                    <a:pt x="183" y="1308"/>
                    <a:pt x="518" y="1429"/>
                  </a:cubicBezTo>
                  <a:cubicBezTo>
                    <a:pt x="730" y="1551"/>
                    <a:pt x="943" y="1673"/>
                    <a:pt x="1186" y="1764"/>
                  </a:cubicBezTo>
                  <a:cubicBezTo>
                    <a:pt x="1247" y="1784"/>
                    <a:pt x="1307" y="1794"/>
                    <a:pt x="1367" y="1794"/>
                  </a:cubicBezTo>
                  <a:cubicBezTo>
                    <a:pt x="1575" y="1794"/>
                    <a:pt x="1767" y="1673"/>
                    <a:pt x="1885" y="1460"/>
                  </a:cubicBezTo>
                  <a:cubicBezTo>
                    <a:pt x="2098" y="1217"/>
                    <a:pt x="2159" y="822"/>
                    <a:pt x="2007" y="518"/>
                  </a:cubicBezTo>
                  <a:cubicBezTo>
                    <a:pt x="1825" y="214"/>
                    <a:pt x="1490" y="31"/>
                    <a:pt x="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8" name="Google Shape;38948;p45"/>
            <p:cNvSpPr/>
            <p:nvPr/>
          </p:nvSpPr>
          <p:spPr>
            <a:xfrm>
              <a:off x="5513275" y="3025400"/>
              <a:ext cx="53225" cy="50525"/>
            </a:xfrm>
            <a:custGeom>
              <a:avLst/>
              <a:gdLst/>
              <a:ahLst/>
              <a:cxnLst/>
              <a:rect l="l" t="t" r="r" b="b"/>
              <a:pathLst>
                <a:path w="2129" h="2021" extrusionOk="0">
                  <a:moveTo>
                    <a:pt x="1642" y="1"/>
                  </a:moveTo>
                  <a:cubicBezTo>
                    <a:pt x="1308" y="123"/>
                    <a:pt x="974" y="183"/>
                    <a:pt x="639" y="183"/>
                  </a:cubicBezTo>
                  <a:cubicBezTo>
                    <a:pt x="62" y="518"/>
                    <a:pt x="1" y="1034"/>
                    <a:pt x="123" y="1642"/>
                  </a:cubicBezTo>
                  <a:cubicBezTo>
                    <a:pt x="153" y="1855"/>
                    <a:pt x="305" y="1916"/>
                    <a:pt x="487" y="2007"/>
                  </a:cubicBezTo>
                  <a:cubicBezTo>
                    <a:pt x="549" y="2016"/>
                    <a:pt x="611" y="2020"/>
                    <a:pt x="673" y="2020"/>
                  </a:cubicBezTo>
                  <a:cubicBezTo>
                    <a:pt x="1034" y="2020"/>
                    <a:pt x="1383" y="1872"/>
                    <a:pt x="1642" y="1612"/>
                  </a:cubicBezTo>
                  <a:cubicBezTo>
                    <a:pt x="2129" y="1095"/>
                    <a:pt x="1642" y="578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9" name="Google Shape;38949;p45"/>
            <p:cNvSpPr/>
            <p:nvPr/>
          </p:nvSpPr>
          <p:spPr>
            <a:xfrm>
              <a:off x="5610550" y="3222025"/>
              <a:ext cx="47925" cy="45225"/>
            </a:xfrm>
            <a:custGeom>
              <a:avLst/>
              <a:gdLst/>
              <a:ahLst/>
              <a:cxnLst/>
              <a:rect l="l" t="t" r="r" b="b"/>
              <a:pathLst>
                <a:path w="1917" h="1809" extrusionOk="0">
                  <a:moveTo>
                    <a:pt x="932" y="0"/>
                  </a:moveTo>
                  <a:cubicBezTo>
                    <a:pt x="465" y="0"/>
                    <a:pt x="1" y="312"/>
                    <a:pt x="31" y="951"/>
                  </a:cubicBezTo>
                  <a:cubicBezTo>
                    <a:pt x="1" y="1467"/>
                    <a:pt x="365" y="1802"/>
                    <a:pt x="973" y="1802"/>
                  </a:cubicBezTo>
                  <a:cubicBezTo>
                    <a:pt x="1009" y="1806"/>
                    <a:pt x="1044" y="1808"/>
                    <a:pt x="1079" y="1808"/>
                  </a:cubicBezTo>
                  <a:cubicBezTo>
                    <a:pt x="1515" y="1808"/>
                    <a:pt x="1855" y="1462"/>
                    <a:pt x="1855" y="1011"/>
                  </a:cubicBezTo>
                  <a:cubicBezTo>
                    <a:pt x="1917" y="343"/>
                    <a:pt x="1422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0" name="Google Shape;38950;p45"/>
            <p:cNvSpPr/>
            <p:nvPr/>
          </p:nvSpPr>
          <p:spPr>
            <a:xfrm>
              <a:off x="5368900" y="3117775"/>
              <a:ext cx="50175" cy="61125"/>
            </a:xfrm>
            <a:custGeom>
              <a:avLst/>
              <a:gdLst/>
              <a:ahLst/>
              <a:cxnLst/>
              <a:rect l="l" t="t" r="r" b="b"/>
              <a:pathLst>
                <a:path w="2007" h="2445" extrusionOk="0">
                  <a:moveTo>
                    <a:pt x="940" y="1"/>
                  </a:moveTo>
                  <a:cubicBezTo>
                    <a:pt x="824" y="1"/>
                    <a:pt x="696" y="68"/>
                    <a:pt x="578" y="136"/>
                  </a:cubicBezTo>
                  <a:cubicBezTo>
                    <a:pt x="487" y="379"/>
                    <a:pt x="913" y="592"/>
                    <a:pt x="609" y="865"/>
                  </a:cubicBezTo>
                  <a:cubicBezTo>
                    <a:pt x="487" y="1139"/>
                    <a:pt x="183" y="1200"/>
                    <a:pt x="1" y="1412"/>
                  </a:cubicBezTo>
                  <a:cubicBezTo>
                    <a:pt x="122" y="1899"/>
                    <a:pt x="487" y="2263"/>
                    <a:pt x="973" y="2385"/>
                  </a:cubicBezTo>
                  <a:cubicBezTo>
                    <a:pt x="1047" y="2426"/>
                    <a:pt x="1127" y="2445"/>
                    <a:pt x="1206" y="2445"/>
                  </a:cubicBezTo>
                  <a:cubicBezTo>
                    <a:pt x="1423" y="2445"/>
                    <a:pt x="1636" y="2304"/>
                    <a:pt x="1703" y="2081"/>
                  </a:cubicBezTo>
                  <a:cubicBezTo>
                    <a:pt x="1885" y="1716"/>
                    <a:pt x="1673" y="1291"/>
                    <a:pt x="1977" y="956"/>
                  </a:cubicBezTo>
                  <a:cubicBezTo>
                    <a:pt x="2007" y="926"/>
                    <a:pt x="1825" y="652"/>
                    <a:pt x="1825" y="652"/>
                  </a:cubicBezTo>
                  <a:cubicBezTo>
                    <a:pt x="1707" y="711"/>
                    <a:pt x="1617" y="737"/>
                    <a:pt x="1547" y="737"/>
                  </a:cubicBezTo>
                  <a:cubicBezTo>
                    <a:pt x="1294" y="737"/>
                    <a:pt x="1305" y="405"/>
                    <a:pt x="1186" y="166"/>
                  </a:cubicBezTo>
                  <a:cubicBezTo>
                    <a:pt x="1119" y="44"/>
                    <a:pt x="1033" y="1"/>
                    <a:pt x="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1" name="Google Shape;38951;p45"/>
            <p:cNvSpPr/>
            <p:nvPr/>
          </p:nvSpPr>
          <p:spPr>
            <a:xfrm>
              <a:off x="5520875" y="3166750"/>
              <a:ext cx="39550" cy="45650"/>
            </a:xfrm>
            <a:custGeom>
              <a:avLst/>
              <a:gdLst/>
              <a:ahLst/>
              <a:cxnLst/>
              <a:rect l="l" t="t" r="r" b="b"/>
              <a:pathLst>
                <a:path w="1582" h="1826" extrusionOk="0">
                  <a:moveTo>
                    <a:pt x="882" y="1"/>
                  </a:moveTo>
                  <a:cubicBezTo>
                    <a:pt x="396" y="1"/>
                    <a:pt x="31" y="396"/>
                    <a:pt x="31" y="852"/>
                  </a:cubicBezTo>
                  <a:cubicBezTo>
                    <a:pt x="1" y="1338"/>
                    <a:pt x="305" y="1794"/>
                    <a:pt x="670" y="1824"/>
                  </a:cubicBezTo>
                  <a:cubicBezTo>
                    <a:pt x="681" y="1825"/>
                    <a:pt x="693" y="1825"/>
                    <a:pt x="704" y="1825"/>
                  </a:cubicBezTo>
                  <a:cubicBezTo>
                    <a:pt x="1148" y="1825"/>
                    <a:pt x="1582" y="1262"/>
                    <a:pt x="1582" y="669"/>
                  </a:cubicBezTo>
                  <a:cubicBezTo>
                    <a:pt x="1551" y="304"/>
                    <a:pt x="1247" y="3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2" name="Google Shape;38952;p45"/>
            <p:cNvSpPr/>
            <p:nvPr/>
          </p:nvSpPr>
          <p:spPr>
            <a:xfrm>
              <a:off x="5573325" y="2935700"/>
              <a:ext cx="40300" cy="43375"/>
            </a:xfrm>
            <a:custGeom>
              <a:avLst/>
              <a:gdLst/>
              <a:ahLst/>
              <a:cxnLst/>
              <a:rect l="l" t="t" r="r" b="b"/>
              <a:pathLst>
                <a:path w="1612" h="1735" extrusionOk="0">
                  <a:moveTo>
                    <a:pt x="825" y="1"/>
                  </a:moveTo>
                  <a:cubicBezTo>
                    <a:pt x="549" y="1"/>
                    <a:pt x="120" y="438"/>
                    <a:pt x="61" y="762"/>
                  </a:cubicBezTo>
                  <a:cubicBezTo>
                    <a:pt x="0" y="1157"/>
                    <a:pt x="365" y="1704"/>
                    <a:pt x="669" y="1735"/>
                  </a:cubicBezTo>
                  <a:cubicBezTo>
                    <a:pt x="1155" y="1704"/>
                    <a:pt x="1520" y="1340"/>
                    <a:pt x="1581" y="884"/>
                  </a:cubicBezTo>
                  <a:cubicBezTo>
                    <a:pt x="1611" y="458"/>
                    <a:pt x="1277" y="63"/>
                    <a:pt x="851" y="2"/>
                  </a:cubicBezTo>
                  <a:cubicBezTo>
                    <a:pt x="843" y="1"/>
                    <a:pt x="83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3" name="Google Shape;38953;p45"/>
            <p:cNvSpPr/>
            <p:nvPr/>
          </p:nvSpPr>
          <p:spPr>
            <a:xfrm>
              <a:off x="5523175" y="3472175"/>
              <a:ext cx="42575" cy="40350"/>
            </a:xfrm>
            <a:custGeom>
              <a:avLst/>
              <a:gdLst/>
              <a:ahLst/>
              <a:cxnLst/>
              <a:rect l="l" t="t" r="r" b="b"/>
              <a:pathLst>
                <a:path w="1703" h="1614" extrusionOk="0">
                  <a:moveTo>
                    <a:pt x="797" y="1"/>
                  </a:moveTo>
                  <a:cubicBezTo>
                    <a:pt x="393" y="1"/>
                    <a:pt x="32" y="326"/>
                    <a:pt x="61" y="762"/>
                  </a:cubicBezTo>
                  <a:cubicBezTo>
                    <a:pt x="0" y="1188"/>
                    <a:pt x="334" y="1583"/>
                    <a:pt x="760" y="1613"/>
                  </a:cubicBezTo>
                  <a:cubicBezTo>
                    <a:pt x="1186" y="1583"/>
                    <a:pt x="1550" y="1279"/>
                    <a:pt x="1672" y="854"/>
                  </a:cubicBezTo>
                  <a:cubicBezTo>
                    <a:pt x="1702" y="550"/>
                    <a:pt x="1246" y="63"/>
                    <a:pt x="851" y="3"/>
                  </a:cubicBezTo>
                  <a:cubicBezTo>
                    <a:pt x="833" y="1"/>
                    <a:pt x="815" y="1"/>
                    <a:pt x="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4" name="Google Shape;38954;p45"/>
            <p:cNvSpPr/>
            <p:nvPr/>
          </p:nvSpPr>
          <p:spPr>
            <a:xfrm>
              <a:off x="5162225" y="3160275"/>
              <a:ext cx="46150" cy="38425"/>
            </a:xfrm>
            <a:custGeom>
              <a:avLst/>
              <a:gdLst/>
              <a:ahLst/>
              <a:cxnLst/>
              <a:rect l="l" t="t" r="r" b="b"/>
              <a:pathLst>
                <a:path w="1846" h="1537" extrusionOk="0">
                  <a:moveTo>
                    <a:pt x="884" y="0"/>
                  </a:moveTo>
                  <a:cubicBezTo>
                    <a:pt x="718" y="0"/>
                    <a:pt x="555" y="70"/>
                    <a:pt x="426" y="199"/>
                  </a:cubicBezTo>
                  <a:cubicBezTo>
                    <a:pt x="122" y="442"/>
                    <a:pt x="0" y="807"/>
                    <a:pt x="91" y="1171"/>
                  </a:cubicBezTo>
                  <a:cubicBezTo>
                    <a:pt x="304" y="1263"/>
                    <a:pt x="456" y="1506"/>
                    <a:pt x="699" y="1536"/>
                  </a:cubicBezTo>
                  <a:cubicBezTo>
                    <a:pt x="712" y="1537"/>
                    <a:pt x="724" y="1537"/>
                    <a:pt x="736" y="1537"/>
                  </a:cubicBezTo>
                  <a:cubicBezTo>
                    <a:pt x="1443" y="1537"/>
                    <a:pt x="1845" y="676"/>
                    <a:pt x="1307" y="168"/>
                  </a:cubicBezTo>
                  <a:cubicBezTo>
                    <a:pt x="1179" y="54"/>
                    <a:pt x="1031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5" name="Google Shape;38955;p45"/>
            <p:cNvSpPr/>
            <p:nvPr/>
          </p:nvSpPr>
          <p:spPr>
            <a:xfrm>
              <a:off x="5373475" y="2974150"/>
              <a:ext cx="32700" cy="40325"/>
            </a:xfrm>
            <a:custGeom>
              <a:avLst/>
              <a:gdLst/>
              <a:ahLst/>
              <a:cxnLst/>
              <a:rect l="l" t="t" r="r" b="b"/>
              <a:pathLst>
                <a:path w="1308" h="1613" extrusionOk="0">
                  <a:moveTo>
                    <a:pt x="220" y="0"/>
                  </a:moveTo>
                  <a:cubicBezTo>
                    <a:pt x="93" y="0"/>
                    <a:pt x="67" y="117"/>
                    <a:pt x="31" y="410"/>
                  </a:cubicBezTo>
                  <a:lnTo>
                    <a:pt x="31" y="683"/>
                  </a:lnTo>
                  <a:cubicBezTo>
                    <a:pt x="0" y="805"/>
                    <a:pt x="0" y="896"/>
                    <a:pt x="0" y="1017"/>
                  </a:cubicBezTo>
                  <a:cubicBezTo>
                    <a:pt x="0" y="1291"/>
                    <a:pt x="213" y="1534"/>
                    <a:pt x="486" y="1595"/>
                  </a:cubicBezTo>
                  <a:cubicBezTo>
                    <a:pt x="527" y="1607"/>
                    <a:pt x="568" y="1613"/>
                    <a:pt x="608" y="1613"/>
                  </a:cubicBezTo>
                  <a:cubicBezTo>
                    <a:pt x="861" y="1613"/>
                    <a:pt x="1080" y="1380"/>
                    <a:pt x="1186" y="1169"/>
                  </a:cubicBezTo>
                  <a:cubicBezTo>
                    <a:pt x="1307" y="926"/>
                    <a:pt x="1186" y="714"/>
                    <a:pt x="1155" y="470"/>
                  </a:cubicBezTo>
                  <a:cubicBezTo>
                    <a:pt x="1094" y="136"/>
                    <a:pt x="851" y="197"/>
                    <a:pt x="638" y="136"/>
                  </a:cubicBezTo>
                  <a:cubicBezTo>
                    <a:pt x="433" y="51"/>
                    <a:pt x="304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6" name="Google Shape;38956;p45"/>
            <p:cNvSpPr/>
            <p:nvPr/>
          </p:nvSpPr>
          <p:spPr>
            <a:xfrm>
              <a:off x="5295400" y="3124000"/>
              <a:ext cx="38575" cy="37225"/>
            </a:xfrm>
            <a:custGeom>
              <a:avLst/>
              <a:gdLst/>
              <a:ahLst/>
              <a:cxnLst/>
              <a:rect l="l" t="t" r="r" b="b"/>
              <a:pathLst>
                <a:path w="1543" h="1489" extrusionOk="0">
                  <a:moveTo>
                    <a:pt x="771" y="1"/>
                  </a:moveTo>
                  <a:cubicBezTo>
                    <a:pt x="699" y="1"/>
                    <a:pt x="631" y="24"/>
                    <a:pt x="570" y="69"/>
                  </a:cubicBezTo>
                  <a:cubicBezTo>
                    <a:pt x="144" y="100"/>
                    <a:pt x="236" y="555"/>
                    <a:pt x="53" y="799"/>
                  </a:cubicBezTo>
                  <a:cubicBezTo>
                    <a:pt x="0" y="1171"/>
                    <a:pt x="180" y="1357"/>
                    <a:pt x="470" y="1357"/>
                  </a:cubicBezTo>
                  <a:cubicBezTo>
                    <a:pt x="511" y="1357"/>
                    <a:pt x="555" y="1353"/>
                    <a:pt x="600" y="1346"/>
                  </a:cubicBezTo>
                  <a:cubicBezTo>
                    <a:pt x="893" y="1433"/>
                    <a:pt x="1081" y="1488"/>
                    <a:pt x="1207" y="1488"/>
                  </a:cubicBezTo>
                  <a:cubicBezTo>
                    <a:pt x="1433" y="1488"/>
                    <a:pt x="1454" y="1307"/>
                    <a:pt x="1512" y="799"/>
                  </a:cubicBezTo>
                  <a:cubicBezTo>
                    <a:pt x="1512" y="768"/>
                    <a:pt x="1543" y="677"/>
                    <a:pt x="1543" y="647"/>
                  </a:cubicBezTo>
                  <a:cubicBezTo>
                    <a:pt x="1512" y="616"/>
                    <a:pt x="1512" y="555"/>
                    <a:pt x="1512" y="525"/>
                  </a:cubicBezTo>
                  <a:cubicBezTo>
                    <a:pt x="1451" y="373"/>
                    <a:pt x="1360" y="221"/>
                    <a:pt x="1239" y="100"/>
                  </a:cubicBezTo>
                  <a:lnTo>
                    <a:pt x="1117" y="39"/>
                  </a:lnTo>
                  <a:lnTo>
                    <a:pt x="995" y="69"/>
                  </a:lnTo>
                  <a:cubicBezTo>
                    <a:pt x="919" y="24"/>
                    <a:pt x="843" y="1"/>
                    <a:pt x="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7" name="Google Shape;38957;p45"/>
            <p:cNvSpPr/>
            <p:nvPr/>
          </p:nvSpPr>
          <p:spPr>
            <a:xfrm>
              <a:off x="5147025" y="3301600"/>
              <a:ext cx="43850" cy="34000"/>
            </a:xfrm>
            <a:custGeom>
              <a:avLst/>
              <a:gdLst/>
              <a:ahLst/>
              <a:cxnLst/>
              <a:rect l="l" t="t" r="r" b="b"/>
              <a:pathLst>
                <a:path w="1754" h="1360" extrusionOk="0">
                  <a:moveTo>
                    <a:pt x="428" y="0"/>
                  </a:moveTo>
                  <a:cubicBezTo>
                    <a:pt x="291" y="0"/>
                    <a:pt x="149" y="30"/>
                    <a:pt x="0" y="139"/>
                  </a:cubicBezTo>
                  <a:cubicBezTo>
                    <a:pt x="152" y="382"/>
                    <a:pt x="304" y="655"/>
                    <a:pt x="426" y="898"/>
                  </a:cubicBezTo>
                  <a:cubicBezTo>
                    <a:pt x="568" y="1163"/>
                    <a:pt x="766" y="1360"/>
                    <a:pt x="1027" y="1360"/>
                  </a:cubicBezTo>
                  <a:cubicBezTo>
                    <a:pt x="1155" y="1360"/>
                    <a:pt x="1299" y="1313"/>
                    <a:pt x="1459" y="1202"/>
                  </a:cubicBezTo>
                  <a:lnTo>
                    <a:pt x="1429" y="1111"/>
                  </a:lnTo>
                  <a:cubicBezTo>
                    <a:pt x="1429" y="1050"/>
                    <a:pt x="1490" y="1020"/>
                    <a:pt x="1520" y="1020"/>
                  </a:cubicBezTo>
                  <a:lnTo>
                    <a:pt x="1611" y="1020"/>
                  </a:lnTo>
                  <a:cubicBezTo>
                    <a:pt x="1754" y="451"/>
                    <a:pt x="1523" y="42"/>
                    <a:pt x="1019" y="42"/>
                  </a:cubicBezTo>
                  <a:cubicBezTo>
                    <a:pt x="985" y="42"/>
                    <a:pt x="949" y="43"/>
                    <a:pt x="912" y="47"/>
                  </a:cubicBezTo>
                  <a:cubicBezTo>
                    <a:pt x="760" y="47"/>
                    <a:pt x="599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8" name="Google Shape;38958;p45"/>
            <p:cNvSpPr/>
            <p:nvPr/>
          </p:nvSpPr>
          <p:spPr>
            <a:xfrm>
              <a:off x="5571050" y="3002550"/>
              <a:ext cx="36500" cy="32000"/>
            </a:xfrm>
            <a:custGeom>
              <a:avLst/>
              <a:gdLst/>
              <a:ahLst/>
              <a:cxnLst/>
              <a:rect l="l" t="t" r="r" b="b"/>
              <a:pathLst>
                <a:path w="1460" h="1280" extrusionOk="0">
                  <a:moveTo>
                    <a:pt x="902" y="1"/>
                  </a:moveTo>
                  <a:cubicBezTo>
                    <a:pt x="885" y="1"/>
                    <a:pt x="868" y="2"/>
                    <a:pt x="851" y="3"/>
                  </a:cubicBezTo>
                  <a:cubicBezTo>
                    <a:pt x="456" y="33"/>
                    <a:pt x="122" y="307"/>
                    <a:pt x="0" y="702"/>
                  </a:cubicBezTo>
                  <a:cubicBezTo>
                    <a:pt x="0" y="1006"/>
                    <a:pt x="395" y="1280"/>
                    <a:pt x="790" y="1280"/>
                  </a:cubicBezTo>
                  <a:cubicBezTo>
                    <a:pt x="1246" y="1249"/>
                    <a:pt x="1459" y="1037"/>
                    <a:pt x="1429" y="581"/>
                  </a:cubicBezTo>
                  <a:cubicBezTo>
                    <a:pt x="1457" y="263"/>
                    <a:pt x="1213" y="1"/>
                    <a:pt x="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9" name="Google Shape;38959;p45"/>
            <p:cNvSpPr/>
            <p:nvPr/>
          </p:nvSpPr>
          <p:spPr>
            <a:xfrm>
              <a:off x="5604475" y="2851950"/>
              <a:ext cx="33450" cy="35225"/>
            </a:xfrm>
            <a:custGeom>
              <a:avLst/>
              <a:gdLst/>
              <a:ahLst/>
              <a:cxnLst/>
              <a:rect l="l" t="t" r="r" b="b"/>
              <a:pathLst>
                <a:path w="1338" h="1409" extrusionOk="0">
                  <a:moveTo>
                    <a:pt x="709" y="1"/>
                  </a:moveTo>
                  <a:cubicBezTo>
                    <a:pt x="676" y="1"/>
                    <a:pt x="642" y="3"/>
                    <a:pt x="608" y="9"/>
                  </a:cubicBezTo>
                  <a:cubicBezTo>
                    <a:pt x="274" y="39"/>
                    <a:pt x="31" y="343"/>
                    <a:pt x="0" y="677"/>
                  </a:cubicBezTo>
                  <a:cubicBezTo>
                    <a:pt x="30" y="1029"/>
                    <a:pt x="398" y="1409"/>
                    <a:pt x="669" y="1409"/>
                  </a:cubicBezTo>
                  <a:cubicBezTo>
                    <a:pt x="679" y="1409"/>
                    <a:pt x="690" y="1408"/>
                    <a:pt x="700" y="1407"/>
                  </a:cubicBezTo>
                  <a:cubicBezTo>
                    <a:pt x="1064" y="1316"/>
                    <a:pt x="1307" y="1012"/>
                    <a:pt x="1338" y="647"/>
                  </a:cubicBezTo>
                  <a:cubicBezTo>
                    <a:pt x="1338" y="286"/>
                    <a:pt x="1059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0" name="Google Shape;38960;p45"/>
            <p:cNvSpPr/>
            <p:nvPr/>
          </p:nvSpPr>
          <p:spPr>
            <a:xfrm>
              <a:off x="5605225" y="3339400"/>
              <a:ext cx="45625" cy="33300"/>
            </a:xfrm>
            <a:custGeom>
              <a:avLst/>
              <a:gdLst/>
              <a:ahLst/>
              <a:cxnLst/>
              <a:rect l="l" t="t" r="r" b="b"/>
              <a:pathLst>
                <a:path w="1825" h="1332" extrusionOk="0">
                  <a:moveTo>
                    <a:pt x="978" y="1"/>
                  </a:moveTo>
                  <a:cubicBezTo>
                    <a:pt x="737" y="1"/>
                    <a:pt x="500" y="78"/>
                    <a:pt x="305" y="237"/>
                  </a:cubicBezTo>
                  <a:cubicBezTo>
                    <a:pt x="1" y="572"/>
                    <a:pt x="31" y="815"/>
                    <a:pt x="396" y="1332"/>
                  </a:cubicBezTo>
                  <a:cubicBezTo>
                    <a:pt x="623" y="1256"/>
                    <a:pt x="861" y="1145"/>
                    <a:pt x="1097" y="1145"/>
                  </a:cubicBezTo>
                  <a:cubicBezTo>
                    <a:pt x="1240" y="1145"/>
                    <a:pt x="1383" y="1186"/>
                    <a:pt x="1521" y="1301"/>
                  </a:cubicBezTo>
                  <a:cubicBezTo>
                    <a:pt x="1825" y="663"/>
                    <a:pt x="1825" y="359"/>
                    <a:pt x="1490" y="116"/>
                  </a:cubicBezTo>
                  <a:cubicBezTo>
                    <a:pt x="1326" y="40"/>
                    <a:pt x="1151" y="1"/>
                    <a:pt x="9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1" name="Google Shape;38961;p45"/>
            <p:cNvSpPr/>
            <p:nvPr/>
          </p:nvSpPr>
          <p:spPr>
            <a:xfrm>
              <a:off x="5643225" y="2606900"/>
              <a:ext cx="34800" cy="35550"/>
            </a:xfrm>
            <a:custGeom>
              <a:avLst/>
              <a:gdLst/>
              <a:ahLst/>
              <a:cxnLst/>
              <a:rect l="l" t="t" r="r" b="b"/>
              <a:pathLst>
                <a:path w="1392" h="1422" extrusionOk="0">
                  <a:moveTo>
                    <a:pt x="645" y="1"/>
                  </a:moveTo>
                  <a:cubicBezTo>
                    <a:pt x="322" y="1"/>
                    <a:pt x="1" y="210"/>
                    <a:pt x="1" y="662"/>
                  </a:cubicBezTo>
                  <a:cubicBezTo>
                    <a:pt x="1" y="1026"/>
                    <a:pt x="244" y="1330"/>
                    <a:pt x="609" y="1422"/>
                  </a:cubicBezTo>
                  <a:cubicBezTo>
                    <a:pt x="943" y="1391"/>
                    <a:pt x="1216" y="1118"/>
                    <a:pt x="1277" y="783"/>
                  </a:cubicBezTo>
                  <a:cubicBezTo>
                    <a:pt x="1391" y="279"/>
                    <a:pt x="1017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2" name="Google Shape;38962;p45"/>
            <p:cNvSpPr/>
            <p:nvPr/>
          </p:nvSpPr>
          <p:spPr>
            <a:xfrm>
              <a:off x="5297475" y="3235825"/>
              <a:ext cx="37250" cy="45625"/>
            </a:xfrm>
            <a:custGeom>
              <a:avLst/>
              <a:gdLst/>
              <a:ahLst/>
              <a:cxnLst/>
              <a:rect l="l" t="t" r="r" b="b"/>
              <a:pathLst>
                <a:path w="1490" h="1825" extrusionOk="0">
                  <a:moveTo>
                    <a:pt x="880" y="0"/>
                  </a:moveTo>
                  <a:cubicBezTo>
                    <a:pt x="673" y="0"/>
                    <a:pt x="495" y="178"/>
                    <a:pt x="335" y="338"/>
                  </a:cubicBezTo>
                  <a:cubicBezTo>
                    <a:pt x="1" y="1098"/>
                    <a:pt x="31" y="1128"/>
                    <a:pt x="700" y="1493"/>
                  </a:cubicBezTo>
                  <a:cubicBezTo>
                    <a:pt x="821" y="1554"/>
                    <a:pt x="852" y="1675"/>
                    <a:pt x="882" y="1797"/>
                  </a:cubicBezTo>
                  <a:cubicBezTo>
                    <a:pt x="927" y="1816"/>
                    <a:pt x="966" y="1825"/>
                    <a:pt x="999" y="1825"/>
                  </a:cubicBezTo>
                  <a:cubicBezTo>
                    <a:pt x="1122" y="1825"/>
                    <a:pt x="1175" y="1710"/>
                    <a:pt x="1247" y="1614"/>
                  </a:cubicBezTo>
                  <a:cubicBezTo>
                    <a:pt x="1308" y="1371"/>
                    <a:pt x="1368" y="1159"/>
                    <a:pt x="1399" y="915"/>
                  </a:cubicBezTo>
                  <a:cubicBezTo>
                    <a:pt x="1490" y="581"/>
                    <a:pt x="1368" y="247"/>
                    <a:pt x="1095" y="64"/>
                  </a:cubicBezTo>
                  <a:cubicBezTo>
                    <a:pt x="1020" y="19"/>
                    <a:pt x="948" y="0"/>
                    <a:pt x="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3" name="Google Shape;38963;p45"/>
            <p:cNvSpPr/>
            <p:nvPr/>
          </p:nvSpPr>
          <p:spPr>
            <a:xfrm>
              <a:off x="5362075" y="3449425"/>
              <a:ext cx="30425" cy="40500"/>
            </a:xfrm>
            <a:custGeom>
              <a:avLst/>
              <a:gdLst/>
              <a:ahLst/>
              <a:cxnLst/>
              <a:rect l="l" t="t" r="r" b="b"/>
              <a:pathLst>
                <a:path w="1217" h="1620" extrusionOk="0">
                  <a:moveTo>
                    <a:pt x="669" y="1"/>
                  </a:moveTo>
                  <a:cubicBezTo>
                    <a:pt x="365" y="1"/>
                    <a:pt x="0" y="244"/>
                    <a:pt x="91" y="426"/>
                  </a:cubicBezTo>
                  <a:cubicBezTo>
                    <a:pt x="335" y="761"/>
                    <a:pt x="213" y="1125"/>
                    <a:pt x="365" y="1460"/>
                  </a:cubicBezTo>
                  <a:cubicBezTo>
                    <a:pt x="390" y="1560"/>
                    <a:pt x="478" y="1619"/>
                    <a:pt x="576" y="1619"/>
                  </a:cubicBezTo>
                  <a:cubicBezTo>
                    <a:pt x="597" y="1619"/>
                    <a:pt x="618" y="1617"/>
                    <a:pt x="639" y="1612"/>
                  </a:cubicBezTo>
                  <a:cubicBezTo>
                    <a:pt x="821" y="1551"/>
                    <a:pt x="1125" y="1460"/>
                    <a:pt x="1064" y="1338"/>
                  </a:cubicBezTo>
                  <a:cubicBezTo>
                    <a:pt x="851" y="973"/>
                    <a:pt x="1155" y="730"/>
                    <a:pt x="1216" y="457"/>
                  </a:cubicBezTo>
                  <a:cubicBezTo>
                    <a:pt x="1186" y="183"/>
                    <a:pt x="942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4" name="Google Shape;38964;p45"/>
            <p:cNvSpPr/>
            <p:nvPr/>
          </p:nvSpPr>
          <p:spPr>
            <a:xfrm>
              <a:off x="5299750" y="3617625"/>
              <a:ext cx="36500" cy="32450"/>
            </a:xfrm>
            <a:custGeom>
              <a:avLst/>
              <a:gdLst/>
              <a:ahLst/>
              <a:cxnLst/>
              <a:rect l="l" t="t" r="r" b="b"/>
              <a:pathLst>
                <a:path w="1460" h="1298" extrusionOk="0">
                  <a:moveTo>
                    <a:pt x="852" y="0"/>
                  </a:moveTo>
                  <a:cubicBezTo>
                    <a:pt x="689" y="0"/>
                    <a:pt x="505" y="73"/>
                    <a:pt x="335" y="172"/>
                  </a:cubicBezTo>
                  <a:lnTo>
                    <a:pt x="244" y="203"/>
                  </a:lnTo>
                  <a:cubicBezTo>
                    <a:pt x="1" y="902"/>
                    <a:pt x="31" y="963"/>
                    <a:pt x="761" y="1297"/>
                  </a:cubicBezTo>
                  <a:cubicBezTo>
                    <a:pt x="1217" y="1236"/>
                    <a:pt x="1460" y="750"/>
                    <a:pt x="1277" y="355"/>
                  </a:cubicBezTo>
                  <a:cubicBezTo>
                    <a:pt x="1196" y="95"/>
                    <a:pt x="1037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5" name="Google Shape;38965;p45"/>
            <p:cNvSpPr/>
            <p:nvPr/>
          </p:nvSpPr>
          <p:spPr>
            <a:xfrm>
              <a:off x="5323325" y="3107375"/>
              <a:ext cx="54725" cy="32800"/>
            </a:xfrm>
            <a:custGeom>
              <a:avLst/>
              <a:gdLst/>
              <a:ahLst/>
              <a:cxnLst/>
              <a:rect l="l" t="t" r="r" b="b"/>
              <a:pathLst>
                <a:path w="2189" h="1312" extrusionOk="0">
                  <a:moveTo>
                    <a:pt x="1598" y="1"/>
                  </a:moveTo>
                  <a:cubicBezTo>
                    <a:pt x="1469" y="1"/>
                    <a:pt x="1352" y="85"/>
                    <a:pt x="1216" y="248"/>
                  </a:cubicBezTo>
                  <a:cubicBezTo>
                    <a:pt x="1070" y="414"/>
                    <a:pt x="982" y="595"/>
                    <a:pt x="813" y="595"/>
                  </a:cubicBezTo>
                  <a:cubicBezTo>
                    <a:pt x="736" y="595"/>
                    <a:pt x="641" y="557"/>
                    <a:pt x="517" y="461"/>
                  </a:cubicBezTo>
                  <a:cubicBezTo>
                    <a:pt x="467" y="418"/>
                    <a:pt x="420" y="400"/>
                    <a:pt x="376" y="400"/>
                  </a:cubicBezTo>
                  <a:cubicBezTo>
                    <a:pt x="233" y="400"/>
                    <a:pt x="116" y="587"/>
                    <a:pt x="0" y="704"/>
                  </a:cubicBezTo>
                  <a:lnTo>
                    <a:pt x="30" y="765"/>
                  </a:lnTo>
                  <a:cubicBezTo>
                    <a:pt x="152" y="917"/>
                    <a:pt x="274" y="1099"/>
                    <a:pt x="365" y="1251"/>
                  </a:cubicBezTo>
                  <a:lnTo>
                    <a:pt x="426" y="1312"/>
                  </a:lnTo>
                  <a:lnTo>
                    <a:pt x="1307" y="1281"/>
                  </a:lnTo>
                  <a:cubicBezTo>
                    <a:pt x="1581" y="947"/>
                    <a:pt x="1885" y="643"/>
                    <a:pt x="2189" y="400"/>
                  </a:cubicBezTo>
                  <a:cubicBezTo>
                    <a:pt x="1936" y="130"/>
                    <a:pt x="1758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6" name="Google Shape;38966;p45"/>
            <p:cNvSpPr/>
            <p:nvPr/>
          </p:nvSpPr>
          <p:spPr>
            <a:xfrm>
              <a:off x="5354125" y="3117350"/>
              <a:ext cx="36075" cy="36000"/>
            </a:xfrm>
            <a:custGeom>
              <a:avLst/>
              <a:gdLst/>
              <a:ahLst/>
              <a:cxnLst/>
              <a:rect l="l" t="t" r="r" b="b"/>
              <a:pathLst>
                <a:path w="1443" h="1440" extrusionOk="0">
                  <a:moveTo>
                    <a:pt x="957" y="1"/>
                  </a:moveTo>
                  <a:cubicBezTo>
                    <a:pt x="257" y="214"/>
                    <a:pt x="105" y="335"/>
                    <a:pt x="75" y="882"/>
                  </a:cubicBezTo>
                  <a:lnTo>
                    <a:pt x="105" y="882"/>
                  </a:lnTo>
                  <a:cubicBezTo>
                    <a:pt x="223" y="1029"/>
                    <a:pt x="0" y="1431"/>
                    <a:pt x="395" y="1431"/>
                  </a:cubicBezTo>
                  <a:cubicBezTo>
                    <a:pt x="409" y="1431"/>
                    <a:pt x="424" y="1430"/>
                    <a:pt x="440" y="1429"/>
                  </a:cubicBezTo>
                  <a:cubicBezTo>
                    <a:pt x="561" y="1338"/>
                    <a:pt x="531" y="1217"/>
                    <a:pt x="561" y="1125"/>
                  </a:cubicBezTo>
                  <a:lnTo>
                    <a:pt x="561" y="1125"/>
                  </a:lnTo>
                  <a:cubicBezTo>
                    <a:pt x="531" y="1247"/>
                    <a:pt x="531" y="1338"/>
                    <a:pt x="622" y="1429"/>
                  </a:cubicBezTo>
                  <a:cubicBezTo>
                    <a:pt x="696" y="1435"/>
                    <a:pt x="770" y="1440"/>
                    <a:pt x="841" y="1440"/>
                  </a:cubicBezTo>
                  <a:cubicBezTo>
                    <a:pt x="1150" y="1440"/>
                    <a:pt x="1407" y="1352"/>
                    <a:pt x="1382" y="882"/>
                  </a:cubicBezTo>
                  <a:cubicBezTo>
                    <a:pt x="1443" y="548"/>
                    <a:pt x="1048" y="426"/>
                    <a:pt x="987" y="122"/>
                  </a:cubicBezTo>
                  <a:cubicBezTo>
                    <a:pt x="987" y="92"/>
                    <a:pt x="957" y="3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7" name="Google Shape;38967;p45"/>
            <p:cNvSpPr/>
            <p:nvPr/>
          </p:nvSpPr>
          <p:spPr>
            <a:xfrm>
              <a:off x="5273150" y="3141675"/>
              <a:ext cx="38025" cy="32425"/>
            </a:xfrm>
            <a:custGeom>
              <a:avLst/>
              <a:gdLst/>
              <a:ahLst/>
              <a:cxnLst/>
              <a:rect l="l" t="t" r="r" b="b"/>
              <a:pathLst>
                <a:path w="1521" h="1297" extrusionOk="0">
                  <a:moveTo>
                    <a:pt x="943" y="92"/>
                  </a:moveTo>
                  <a:cubicBezTo>
                    <a:pt x="578" y="122"/>
                    <a:pt x="153" y="0"/>
                    <a:pt x="62" y="517"/>
                  </a:cubicBezTo>
                  <a:cubicBezTo>
                    <a:pt x="1" y="912"/>
                    <a:pt x="335" y="1064"/>
                    <a:pt x="639" y="1216"/>
                  </a:cubicBezTo>
                  <a:cubicBezTo>
                    <a:pt x="740" y="1267"/>
                    <a:pt x="825" y="1296"/>
                    <a:pt x="901" y="1296"/>
                  </a:cubicBezTo>
                  <a:cubicBezTo>
                    <a:pt x="1008" y="1296"/>
                    <a:pt x="1097" y="1237"/>
                    <a:pt x="1186" y="1095"/>
                  </a:cubicBezTo>
                  <a:cubicBezTo>
                    <a:pt x="1278" y="943"/>
                    <a:pt x="1399" y="791"/>
                    <a:pt x="1521" y="639"/>
                  </a:cubicBezTo>
                  <a:cubicBezTo>
                    <a:pt x="1247" y="548"/>
                    <a:pt x="1065" y="335"/>
                    <a:pt x="943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8" name="Google Shape;38968;p45"/>
            <p:cNvSpPr/>
            <p:nvPr/>
          </p:nvSpPr>
          <p:spPr>
            <a:xfrm>
              <a:off x="5128025" y="3422825"/>
              <a:ext cx="31175" cy="30425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69" y="1"/>
                  </a:moveTo>
                  <a:cubicBezTo>
                    <a:pt x="335" y="1"/>
                    <a:pt x="31" y="274"/>
                    <a:pt x="0" y="609"/>
                  </a:cubicBezTo>
                  <a:cubicBezTo>
                    <a:pt x="31" y="913"/>
                    <a:pt x="244" y="1156"/>
                    <a:pt x="547" y="1217"/>
                  </a:cubicBezTo>
                  <a:cubicBezTo>
                    <a:pt x="912" y="1217"/>
                    <a:pt x="1216" y="973"/>
                    <a:pt x="1247" y="609"/>
                  </a:cubicBezTo>
                  <a:cubicBezTo>
                    <a:pt x="1247" y="274"/>
                    <a:pt x="973" y="3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9" name="Google Shape;38969;p45"/>
            <p:cNvSpPr/>
            <p:nvPr/>
          </p:nvSpPr>
          <p:spPr>
            <a:xfrm>
              <a:off x="5379550" y="3360025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827" y="0"/>
                  </a:moveTo>
                  <a:cubicBezTo>
                    <a:pt x="716" y="0"/>
                    <a:pt x="558" y="41"/>
                    <a:pt x="335" y="112"/>
                  </a:cubicBezTo>
                  <a:cubicBezTo>
                    <a:pt x="213" y="203"/>
                    <a:pt x="213" y="355"/>
                    <a:pt x="335" y="476"/>
                  </a:cubicBezTo>
                  <a:cubicBezTo>
                    <a:pt x="456" y="507"/>
                    <a:pt x="760" y="476"/>
                    <a:pt x="517" y="780"/>
                  </a:cubicBezTo>
                  <a:cubicBezTo>
                    <a:pt x="487" y="841"/>
                    <a:pt x="365" y="841"/>
                    <a:pt x="274" y="871"/>
                  </a:cubicBezTo>
                  <a:cubicBezTo>
                    <a:pt x="0" y="993"/>
                    <a:pt x="61" y="1175"/>
                    <a:pt x="122" y="1419"/>
                  </a:cubicBezTo>
                  <a:cubicBezTo>
                    <a:pt x="183" y="1540"/>
                    <a:pt x="213" y="1723"/>
                    <a:pt x="395" y="1723"/>
                  </a:cubicBezTo>
                  <a:cubicBezTo>
                    <a:pt x="639" y="1723"/>
                    <a:pt x="821" y="1571"/>
                    <a:pt x="851" y="1358"/>
                  </a:cubicBezTo>
                  <a:cubicBezTo>
                    <a:pt x="943" y="1115"/>
                    <a:pt x="1003" y="841"/>
                    <a:pt x="1034" y="567"/>
                  </a:cubicBezTo>
                  <a:cubicBezTo>
                    <a:pt x="1074" y="162"/>
                    <a:pt x="1047" y="0"/>
                    <a:pt x="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0" name="Google Shape;38970;p45"/>
            <p:cNvSpPr/>
            <p:nvPr/>
          </p:nvSpPr>
          <p:spPr>
            <a:xfrm>
              <a:off x="5131825" y="2785900"/>
              <a:ext cx="28850" cy="30050"/>
            </a:xfrm>
            <a:custGeom>
              <a:avLst/>
              <a:gdLst/>
              <a:ahLst/>
              <a:cxnLst/>
              <a:rect l="l" t="t" r="r" b="b"/>
              <a:pathLst>
                <a:path w="1154" h="1202" extrusionOk="0">
                  <a:moveTo>
                    <a:pt x="607" y="0"/>
                  </a:moveTo>
                  <a:cubicBezTo>
                    <a:pt x="587" y="0"/>
                    <a:pt x="567" y="2"/>
                    <a:pt x="547" y="6"/>
                  </a:cubicBezTo>
                  <a:cubicBezTo>
                    <a:pt x="243" y="37"/>
                    <a:pt x="31" y="310"/>
                    <a:pt x="31" y="614"/>
                  </a:cubicBezTo>
                  <a:cubicBezTo>
                    <a:pt x="0" y="918"/>
                    <a:pt x="213" y="1161"/>
                    <a:pt x="517" y="1192"/>
                  </a:cubicBezTo>
                  <a:cubicBezTo>
                    <a:pt x="549" y="1198"/>
                    <a:pt x="580" y="1201"/>
                    <a:pt x="612" y="1201"/>
                  </a:cubicBezTo>
                  <a:cubicBezTo>
                    <a:pt x="881" y="1201"/>
                    <a:pt x="1125" y="978"/>
                    <a:pt x="1125" y="705"/>
                  </a:cubicBezTo>
                  <a:cubicBezTo>
                    <a:pt x="1153" y="393"/>
                    <a:pt x="890" y="0"/>
                    <a:pt x="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1" name="Google Shape;38971;p45"/>
            <p:cNvSpPr/>
            <p:nvPr/>
          </p:nvSpPr>
          <p:spPr>
            <a:xfrm>
              <a:off x="5482925" y="3654550"/>
              <a:ext cx="28875" cy="27425"/>
            </a:xfrm>
            <a:custGeom>
              <a:avLst/>
              <a:gdLst/>
              <a:ahLst/>
              <a:cxnLst/>
              <a:rect l="l" t="t" r="r" b="b"/>
              <a:pathLst>
                <a:path w="1155" h="1097" extrusionOk="0">
                  <a:moveTo>
                    <a:pt x="526" y="0"/>
                  </a:moveTo>
                  <a:cubicBezTo>
                    <a:pt x="218" y="0"/>
                    <a:pt x="1" y="263"/>
                    <a:pt x="30" y="580"/>
                  </a:cubicBezTo>
                  <a:cubicBezTo>
                    <a:pt x="60" y="945"/>
                    <a:pt x="303" y="1097"/>
                    <a:pt x="637" y="1097"/>
                  </a:cubicBezTo>
                  <a:cubicBezTo>
                    <a:pt x="1002" y="1097"/>
                    <a:pt x="1154" y="914"/>
                    <a:pt x="1124" y="641"/>
                  </a:cubicBezTo>
                  <a:cubicBezTo>
                    <a:pt x="1093" y="215"/>
                    <a:pt x="911" y="2"/>
                    <a:pt x="577" y="2"/>
                  </a:cubicBezTo>
                  <a:cubicBezTo>
                    <a:pt x="560" y="1"/>
                    <a:pt x="543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2" name="Google Shape;38972;p45"/>
            <p:cNvSpPr/>
            <p:nvPr/>
          </p:nvSpPr>
          <p:spPr>
            <a:xfrm>
              <a:off x="5434275" y="3219150"/>
              <a:ext cx="25850" cy="28925"/>
            </a:xfrm>
            <a:custGeom>
              <a:avLst/>
              <a:gdLst/>
              <a:ahLst/>
              <a:cxnLst/>
              <a:rect l="l" t="t" r="r" b="b"/>
              <a:pathLst>
                <a:path w="1034" h="1157" extrusionOk="0">
                  <a:moveTo>
                    <a:pt x="587" y="1"/>
                  </a:moveTo>
                  <a:cubicBezTo>
                    <a:pt x="344" y="1"/>
                    <a:pt x="1" y="497"/>
                    <a:pt x="30" y="792"/>
                  </a:cubicBezTo>
                  <a:cubicBezTo>
                    <a:pt x="61" y="1096"/>
                    <a:pt x="273" y="1157"/>
                    <a:pt x="517" y="1157"/>
                  </a:cubicBezTo>
                  <a:cubicBezTo>
                    <a:pt x="912" y="1157"/>
                    <a:pt x="1033" y="944"/>
                    <a:pt x="1033" y="549"/>
                  </a:cubicBezTo>
                  <a:cubicBezTo>
                    <a:pt x="972" y="336"/>
                    <a:pt x="972" y="2"/>
                    <a:pt x="608" y="2"/>
                  </a:cubicBezTo>
                  <a:cubicBezTo>
                    <a:pt x="601" y="1"/>
                    <a:pt x="594" y="1"/>
                    <a:pt x="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3" name="Google Shape;38973;p45"/>
            <p:cNvSpPr/>
            <p:nvPr/>
          </p:nvSpPr>
          <p:spPr>
            <a:xfrm>
              <a:off x="5465425" y="2846075"/>
              <a:ext cx="36500" cy="32700"/>
            </a:xfrm>
            <a:custGeom>
              <a:avLst/>
              <a:gdLst/>
              <a:ahLst/>
              <a:cxnLst/>
              <a:rect l="l" t="t" r="r" b="b"/>
              <a:pathLst>
                <a:path w="1460" h="1308" extrusionOk="0">
                  <a:moveTo>
                    <a:pt x="742" y="0"/>
                  </a:moveTo>
                  <a:cubicBezTo>
                    <a:pt x="621" y="0"/>
                    <a:pt x="493" y="26"/>
                    <a:pt x="365" y="61"/>
                  </a:cubicBezTo>
                  <a:cubicBezTo>
                    <a:pt x="345" y="57"/>
                    <a:pt x="326" y="56"/>
                    <a:pt x="306" y="56"/>
                  </a:cubicBezTo>
                  <a:cubicBezTo>
                    <a:pt x="175" y="56"/>
                    <a:pt x="53" y="142"/>
                    <a:pt x="0" y="274"/>
                  </a:cubicBezTo>
                  <a:cubicBezTo>
                    <a:pt x="304" y="487"/>
                    <a:pt x="61" y="1034"/>
                    <a:pt x="547" y="1186"/>
                  </a:cubicBezTo>
                  <a:cubicBezTo>
                    <a:pt x="612" y="1143"/>
                    <a:pt x="684" y="1123"/>
                    <a:pt x="756" y="1123"/>
                  </a:cubicBezTo>
                  <a:cubicBezTo>
                    <a:pt x="887" y="1123"/>
                    <a:pt x="1016" y="1190"/>
                    <a:pt x="1094" y="1308"/>
                  </a:cubicBezTo>
                  <a:cubicBezTo>
                    <a:pt x="1398" y="1064"/>
                    <a:pt x="1459" y="608"/>
                    <a:pt x="1246" y="274"/>
                  </a:cubicBezTo>
                  <a:cubicBezTo>
                    <a:pt x="1115" y="68"/>
                    <a:pt x="937" y="0"/>
                    <a:pt x="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4" name="Google Shape;38974;p45"/>
            <p:cNvSpPr/>
            <p:nvPr/>
          </p:nvSpPr>
          <p:spPr>
            <a:xfrm>
              <a:off x="5863600" y="2888625"/>
              <a:ext cx="30425" cy="26625"/>
            </a:xfrm>
            <a:custGeom>
              <a:avLst/>
              <a:gdLst/>
              <a:ahLst/>
              <a:cxnLst/>
              <a:rect l="l" t="t" r="r" b="b"/>
              <a:pathLst>
                <a:path w="1217" h="1065" extrusionOk="0">
                  <a:moveTo>
                    <a:pt x="699" y="1"/>
                  </a:moveTo>
                  <a:cubicBezTo>
                    <a:pt x="335" y="1"/>
                    <a:pt x="0" y="244"/>
                    <a:pt x="61" y="548"/>
                  </a:cubicBezTo>
                  <a:cubicBezTo>
                    <a:pt x="122" y="821"/>
                    <a:pt x="244" y="1065"/>
                    <a:pt x="578" y="1065"/>
                  </a:cubicBezTo>
                  <a:cubicBezTo>
                    <a:pt x="882" y="1065"/>
                    <a:pt x="1155" y="821"/>
                    <a:pt x="1186" y="487"/>
                  </a:cubicBezTo>
                  <a:cubicBezTo>
                    <a:pt x="1216" y="153"/>
                    <a:pt x="973" y="3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5" name="Google Shape;38975;p45"/>
            <p:cNvSpPr/>
            <p:nvPr/>
          </p:nvSpPr>
          <p:spPr>
            <a:xfrm>
              <a:off x="5472250" y="2734300"/>
              <a:ext cx="28150" cy="26950"/>
            </a:xfrm>
            <a:custGeom>
              <a:avLst/>
              <a:gdLst/>
              <a:ahLst/>
              <a:cxnLst/>
              <a:rect l="l" t="t" r="r" b="b"/>
              <a:pathLst>
                <a:path w="1126" h="1078" extrusionOk="0">
                  <a:moveTo>
                    <a:pt x="638" y="1"/>
                  </a:moveTo>
                  <a:cubicBezTo>
                    <a:pt x="619" y="1"/>
                    <a:pt x="599" y="2"/>
                    <a:pt x="578" y="3"/>
                  </a:cubicBezTo>
                  <a:cubicBezTo>
                    <a:pt x="244" y="3"/>
                    <a:pt x="1" y="307"/>
                    <a:pt x="92" y="611"/>
                  </a:cubicBezTo>
                  <a:cubicBezTo>
                    <a:pt x="92" y="880"/>
                    <a:pt x="306" y="1078"/>
                    <a:pt x="544" y="1078"/>
                  </a:cubicBezTo>
                  <a:cubicBezTo>
                    <a:pt x="576" y="1078"/>
                    <a:pt x="607" y="1074"/>
                    <a:pt x="639" y="1067"/>
                  </a:cubicBezTo>
                  <a:cubicBezTo>
                    <a:pt x="973" y="1037"/>
                    <a:pt x="1095" y="794"/>
                    <a:pt x="1125" y="490"/>
                  </a:cubicBezTo>
                  <a:cubicBezTo>
                    <a:pt x="1039" y="232"/>
                    <a:pt x="953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6" name="Google Shape;38976;p45"/>
            <p:cNvSpPr/>
            <p:nvPr/>
          </p:nvSpPr>
          <p:spPr>
            <a:xfrm>
              <a:off x="5255675" y="2795325"/>
              <a:ext cx="33475" cy="25725"/>
            </a:xfrm>
            <a:custGeom>
              <a:avLst/>
              <a:gdLst/>
              <a:ahLst/>
              <a:cxnLst/>
              <a:rect l="l" t="t" r="r" b="b"/>
              <a:pathLst>
                <a:path w="1339" h="1029" extrusionOk="0">
                  <a:moveTo>
                    <a:pt x="416" y="0"/>
                  </a:moveTo>
                  <a:cubicBezTo>
                    <a:pt x="291" y="0"/>
                    <a:pt x="207" y="90"/>
                    <a:pt x="122" y="237"/>
                  </a:cubicBezTo>
                  <a:cubicBezTo>
                    <a:pt x="1" y="420"/>
                    <a:pt x="1" y="663"/>
                    <a:pt x="122" y="815"/>
                  </a:cubicBezTo>
                  <a:cubicBezTo>
                    <a:pt x="222" y="955"/>
                    <a:pt x="375" y="1029"/>
                    <a:pt x="528" y="1029"/>
                  </a:cubicBezTo>
                  <a:cubicBezTo>
                    <a:pt x="608" y="1029"/>
                    <a:pt x="688" y="1008"/>
                    <a:pt x="761" y="967"/>
                  </a:cubicBezTo>
                  <a:cubicBezTo>
                    <a:pt x="1034" y="906"/>
                    <a:pt x="1065" y="602"/>
                    <a:pt x="1277" y="480"/>
                  </a:cubicBezTo>
                  <a:lnTo>
                    <a:pt x="1338" y="389"/>
                  </a:lnTo>
                  <a:lnTo>
                    <a:pt x="1277" y="298"/>
                  </a:lnTo>
                  <a:cubicBezTo>
                    <a:pt x="1034" y="268"/>
                    <a:pt x="822" y="176"/>
                    <a:pt x="609" y="55"/>
                  </a:cubicBezTo>
                  <a:cubicBezTo>
                    <a:pt x="534" y="18"/>
                    <a:pt x="4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7" name="Google Shape;38977;p45"/>
            <p:cNvSpPr/>
            <p:nvPr/>
          </p:nvSpPr>
          <p:spPr>
            <a:xfrm>
              <a:off x="5500375" y="36096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08" y="1"/>
                  </a:moveTo>
                  <a:cubicBezTo>
                    <a:pt x="222" y="1"/>
                    <a:pt x="89" y="180"/>
                    <a:pt x="61" y="490"/>
                  </a:cubicBezTo>
                  <a:cubicBezTo>
                    <a:pt x="0" y="764"/>
                    <a:pt x="243" y="1038"/>
                    <a:pt x="517" y="1038"/>
                  </a:cubicBezTo>
                  <a:cubicBezTo>
                    <a:pt x="821" y="1038"/>
                    <a:pt x="1003" y="825"/>
                    <a:pt x="1094" y="551"/>
                  </a:cubicBezTo>
                  <a:cubicBezTo>
                    <a:pt x="1094" y="247"/>
                    <a:pt x="851" y="35"/>
                    <a:pt x="578" y="4"/>
                  </a:cubicBezTo>
                  <a:cubicBezTo>
                    <a:pt x="554" y="2"/>
                    <a:pt x="530" y="1"/>
                    <a:pt x="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8" name="Google Shape;38978;p45"/>
            <p:cNvSpPr/>
            <p:nvPr/>
          </p:nvSpPr>
          <p:spPr>
            <a:xfrm>
              <a:off x="5300575" y="2867300"/>
              <a:ext cx="27325" cy="26200"/>
            </a:xfrm>
            <a:custGeom>
              <a:avLst/>
              <a:gdLst/>
              <a:ahLst/>
              <a:cxnLst/>
              <a:rect l="l" t="t" r="r" b="b"/>
              <a:pathLst>
                <a:path w="1093" h="1048" extrusionOk="0">
                  <a:moveTo>
                    <a:pt x="549" y="1"/>
                  </a:moveTo>
                  <a:cubicBezTo>
                    <a:pt x="309" y="1"/>
                    <a:pt x="0" y="376"/>
                    <a:pt x="59" y="611"/>
                  </a:cubicBezTo>
                  <a:cubicBezTo>
                    <a:pt x="85" y="875"/>
                    <a:pt x="296" y="1048"/>
                    <a:pt x="531" y="1048"/>
                  </a:cubicBezTo>
                  <a:cubicBezTo>
                    <a:pt x="566" y="1048"/>
                    <a:pt x="601" y="1044"/>
                    <a:pt x="636" y="1036"/>
                  </a:cubicBezTo>
                  <a:cubicBezTo>
                    <a:pt x="910" y="1036"/>
                    <a:pt x="1092" y="823"/>
                    <a:pt x="1092" y="550"/>
                  </a:cubicBezTo>
                  <a:cubicBezTo>
                    <a:pt x="1062" y="276"/>
                    <a:pt x="849" y="63"/>
                    <a:pt x="576" y="3"/>
                  </a:cubicBezTo>
                  <a:cubicBezTo>
                    <a:pt x="567" y="2"/>
                    <a:pt x="558" y="1"/>
                    <a:pt x="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9" name="Google Shape;38979;p45"/>
            <p:cNvSpPr/>
            <p:nvPr/>
          </p:nvSpPr>
          <p:spPr>
            <a:xfrm>
              <a:off x="5349150" y="3194300"/>
              <a:ext cx="27375" cy="34775"/>
            </a:xfrm>
            <a:custGeom>
              <a:avLst/>
              <a:gdLst/>
              <a:ahLst/>
              <a:cxnLst/>
              <a:rect l="l" t="t" r="r" b="b"/>
              <a:pathLst>
                <a:path w="1095" h="1391" extrusionOk="0">
                  <a:moveTo>
                    <a:pt x="536" y="0"/>
                  </a:moveTo>
                  <a:cubicBezTo>
                    <a:pt x="434" y="0"/>
                    <a:pt x="335" y="38"/>
                    <a:pt x="274" y="114"/>
                  </a:cubicBezTo>
                  <a:cubicBezTo>
                    <a:pt x="31" y="297"/>
                    <a:pt x="1" y="631"/>
                    <a:pt x="213" y="844"/>
                  </a:cubicBezTo>
                  <a:cubicBezTo>
                    <a:pt x="396" y="996"/>
                    <a:pt x="304" y="1209"/>
                    <a:pt x="456" y="1391"/>
                  </a:cubicBezTo>
                  <a:cubicBezTo>
                    <a:pt x="700" y="1300"/>
                    <a:pt x="669" y="996"/>
                    <a:pt x="852" y="844"/>
                  </a:cubicBezTo>
                  <a:cubicBezTo>
                    <a:pt x="1095" y="631"/>
                    <a:pt x="1064" y="297"/>
                    <a:pt x="821" y="114"/>
                  </a:cubicBezTo>
                  <a:cubicBezTo>
                    <a:pt x="745" y="38"/>
                    <a:pt x="639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0" name="Google Shape;38980;p45"/>
            <p:cNvSpPr/>
            <p:nvPr/>
          </p:nvSpPr>
          <p:spPr>
            <a:xfrm>
              <a:off x="6066500" y="3099050"/>
              <a:ext cx="28075" cy="26000"/>
            </a:xfrm>
            <a:custGeom>
              <a:avLst/>
              <a:gdLst/>
              <a:ahLst/>
              <a:cxnLst/>
              <a:rect l="l" t="t" r="r" b="b"/>
              <a:pathLst>
                <a:path w="1123" h="1040" extrusionOk="0">
                  <a:moveTo>
                    <a:pt x="622" y="1"/>
                  </a:moveTo>
                  <a:cubicBezTo>
                    <a:pt x="343" y="1"/>
                    <a:pt x="149" y="257"/>
                    <a:pt x="91" y="459"/>
                  </a:cubicBezTo>
                  <a:cubicBezTo>
                    <a:pt x="0" y="672"/>
                    <a:pt x="365" y="1006"/>
                    <a:pt x="669" y="1037"/>
                  </a:cubicBezTo>
                  <a:cubicBezTo>
                    <a:pt x="684" y="1039"/>
                    <a:pt x="700" y="1040"/>
                    <a:pt x="715" y="1040"/>
                  </a:cubicBezTo>
                  <a:cubicBezTo>
                    <a:pt x="938" y="1040"/>
                    <a:pt x="1123" y="839"/>
                    <a:pt x="1094" y="611"/>
                  </a:cubicBezTo>
                  <a:cubicBezTo>
                    <a:pt x="1094" y="338"/>
                    <a:pt x="973" y="64"/>
                    <a:pt x="669" y="3"/>
                  </a:cubicBezTo>
                  <a:cubicBezTo>
                    <a:pt x="653" y="2"/>
                    <a:pt x="638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1" name="Google Shape;38981;p45"/>
            <p:cNvSpPr/>
            <p:nvPr/>
          </p:nvSpPr>
          <p:spPr>
            <a:xfrm>
              <a:off x="5220725" y="3239400"/>
              <a:ext cx="34225" cy="28975"/>
            </a:xfrm>
            <a:custGeom>
              <a:avLst/>
              <a:gdLst/>
              <a:ahLst/>
              <a:cxnLst/>
              <a:rect l="l" t="t" r="r" b="b"/>
              <a:pathLst>
                <a:path w="1369" h="1159" extrusionOk="0">
                  <a:moveTo>
                    <a:pt x="648" y="0"/>
                  </a:moveTo>
                  <a:cubicBezTo>
                    <a:pt x="593" y="0"/>
                    <a:pt x="538" y="13"/>
                    <a:pt x="487" y="43"/>
                  </a:cubicBezTo>
                  <a:cubicBezTo>
                    <a:pt x="153" y="195"/>
                    <a:pt x="1" y="438"/>
                    <a:pt x="305" y="742"/>
                  </a:cubicBezTo>
                  <a:lnTo>
                    <a:pt x="274" y="742"/>
                  </a:lnTo>
                  <a:cubicBezTo>
                    <a:pt x="350" y="1044"/>
                    <a:pt x="495" y="1158"/>
                    <a:pt x="675" y="1158"/>
                  </a:cubicBezTo>
                  <a:cubicBezTo>
                    <a:pt x="784" y="1158"/>
                    <a:pt x="907" y="1115"/>
                    <a:pt x="1034" y="1046"/>
                  </a:cubicBezTo>
                  <a:cubicBezTo>
                    <a:pt x="1368" y="833"/>
                    <a:pt x="1095" y="560"/>
                    <a:pt x="1034" y="316"/>
                  </a:cubicBezTo>
                  <a:cubicBezTo>
                    <a:pt x="988" y="132"/>
                    <a:pt x="820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2" name="Google Shape;38982;p45"/>
            <p:cNvSpPr/>
            <p:nvPr/>
          </p:nvSpPr>
          <p:spPr>
            <a:xfrm>
              <a:off x="5639425" y="3052775"/>
              <a:ext cx="31175" cy="31800"/>
            </a:xfrm>
            <a:custGeom>
              <a:avLst/>
              <a:gdLst/>
              <a:ahLst/>
              <a:cxnLst/>
              <a:rect l="l" t="t" r="r" b="b"/>
              <a:pathLst>
                <a:path w="1247" h="1272" extrusionOk="0">
                  <a:moveTo>
                    <a:pt x="153" y="0"/>
                  </a:moveTo>
                  <a:cubicBezTo>
                    <a:pt x="1" y="152"/>
                    <a:pt x="1" y="395"/>
                    <a:pt x="153" y="547"/>
                  </a:cubicBezTo>
                  <a:cubicBezTo>
                    <a:pt x="153" y="821"/>
                    <a:pt x="305" y="1064"/>
                    <a:pt x="548" y="1186"/>
                  </a:cubicBezTo>
                  <a:cubicBezTo>
                    <a:pt x="619" y="1245"/>
                    <a:pt x="699" y="1272"/>
                    <a:pt x="778" y="1272"/>
                  </a:cubicBezTo>
                  <a:cubicBezTo>
                    <a:pt x="901" y="1272"/>
                    <a:pt x="1021" y="1206"/>
                    <a:pt x="1095" y="1094"/>
                  </a:cubicBezTo>
                  <a:cubicBezTo>
                    <a:pt x="1247" y="942"/>
                    <a:pt x="1156" y="790"/>
                    <a:pt x="1065" y="638"/>
                  </a:cubicBezTo>
                  <a:cubicBezTo>
                    <a:pt x="852" y="274"/>
                    <a:pt x="365" y="304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3" name="Google Shape;38983;p45"/>
            <p:cNvSpPr/>
            <p:nvPr/>
          </p:nvSpPr>
          <p:spPr>
            <a:xfrm>
              <a:off x="5263275" y="3564100"/>
              <a:ext cx="25100" cy="2525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540" y="0"/>
                  </a:moveTo>
                  <a:cubicBezTo>
                    <a:pt x="523" y="0"/>
                    <a:pt x="505" y="1"/>
                    <a:pt x="487" y="3"/>
                  </a:cubicBezTo>
                  <a:cubicBezTo>
                    <a:pt x="183" y="34"/>
                    <a:pt x="1" y="307"/>
                    <a:pt x="62" y="581"/>
                  </a:cubicBezTo>
                  <a:cubicBezTo>
                    <a:pt x="62" y="835"/>
                    <a:pt x="244" y="1010"/>
                    <a:pt x="489" y="1010"/>
                  </a:cubicBezTo>
                  <a:cubicBezTo>
                    <a:pt x="508" y="1010"/>
                    <a:pt x="528" y="1009"/>
                    <a:pt x="548" y="1006"/>
                  </a:cubicBezTo>
                  <a:cubicBezTo>
                    <a:pt x="882" y="976"/>
                    <a:pt x="1004" y="733"/>
                    <a:pt x="973" y="429"/>
                  </a:cubicBezTo>
                  <a:cubicBezTo>
                    <a:pt x="973" y="175"/>
                    <a:pt x="764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4" name="Google Shape;38984;p45"/>
            <p:cNvSpPr/>
            <p:nvPr/>
          </p:nvSpPr>
          <p:spPr>
            <a:xfrm>
              <a:off x="5535475" y="3079900"/>
              <a:ext cx="25700" cy="23125"/>
            </a:xfrm>
            <a:custGeom>
              <a:avLst/>
              <a:gdLst/>
              <a:ahLst/>
              <a:cxnLst/>
              <a:rect l="l" t="t" r="r" b="b"/>
              <a:pathLst>
                <a:path w="1028" h="925" extrusionOk="0">
                  <a:moveTo>
                    <a:pt x="456" y="1"/>
                  </a:moveTo>
                  <a:cubicBezTo>
                    <a:pt x="194" y="1"/>
                    <a:pt x="0" y="248"/>
                    <a:pt x="55" y="496"/>
                  </a:cubicBezTo>
                  <a:cubicBezTo>
                    <a:pt x="27" y="749"/>
                    <a:pt x="234" y="925"/>
                    <a:pt x="482" y="925"/>
                  </a:cubicBezTo>
                  <a:cubicBezTo>
                    <a:pt x="502" y="925"/>
                    <a:pt x="522" y="923"/>
                    <a:pt x="542" y="921"/>
                  </a:cubicBezTo>
                  <a:cubicBezTo>
                    <a:pt x="846" y="891"/>
                    <a:pt x="1028" y="709"/>
                    <a:pt x="1028" y="374"/>
                  </a:cubicBezTo>
                  <a:cubicBezTo>
                    <a:pt x="1028" y="70"/>
                    <a:pt x="815" y="9"/>
                    <a:pt x="542" y="9"/>
                  </a:cubicBezTo>
                  <a:cubicBezTo>
                    <a:pt x="513" y="4"/>
                    <a:pt x="484" y="1"/>
                    <a:pt x="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5" name="Google Shape;38985;p45"/>
            <p:cNvSpPr/>
            <p:nvPr/>
          </p:nvSpPr>
          <p:spPr>
            <a:xfrm>
              <a:off x="5169825" y="3391600"/>
              <a:ext cx="25850" cy="24425"/>
            </a:xfrm>
            <a:custGeom>
              <a:avLst/>
              <a:gdLst/>
              <a:ahLst/>
              <a:cxnLst/>
              <a:rect l="l" t="t" r="r" b="b"/>
              <a:pathLst>
                <a:path w="1034" h="977" extrusionOk="0">
                  <a:moveTo>
                    <a:pt x="576" y="0"/>
                  </a:moveTo>
                  <a:cubicBezTo>
                    <a:pt x="556" y="0"/>
                    <a:pt x="537" y="1"/>
                    <a:pt x="517" y="4"/>
                  </a:cubicBezTo>
                  <a:cubicBezTo>
                    <a:pt x="243" y="4"/>
                    <a:pt x="0" y="247"/>
                    <a:pt x="31" y="520"/>
                  </a:cubicBezTo>
                  <a:cubicBezTo>
                    <a:pt x="61" y="794"/>
                    <a:pt x="274" y="976"/>
                    <a:pt x="517" y="976"/>
                  </a:cubicBezTo>
                  <a:cubicBezTo>
                    <a:pt x="821" y="946"/>
                    <a:pt x="973" y="703"/>
                    <a:pt x="1034" y="429"/>
                  </a:cubicBezTo>
                  <a:cubicBezTo>
                    <a:pt x="1005" y="176"/>
                    <a:pt x="820" y="0"/>
                    <a:pt x="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6" name="Google Shape;38986;p45"/>
            <p:cNvSpPr/>
            <p:nvPr/>
          </p:nvSpPr>
          <p:spPr>
            <a:xfrm>
              <a:off x="5219275" y="3026125"/>
              <a:ext cx="25800" cy="25150"/>
            </a:xfrm>
            <a:custGeom>
              <a:avLst/>
              <a:gdLst/>
              <a:ahLst/>
              <a:cxnLst/>
              <a:rect l="l" t="t" r="r" b="b"/>
              <a:pathLst>
                <a:path w="1032" h="1006" extrusionOk="0">
                  <a:moveTo>
                    <a:pt x="459" y="1"/>
                  </a:moveTo>
                  <a:cubicBezTo>
                    <a:pt x="250" y="1"/>
                    <a:pt x="0" y="346"/>
                    <a:pt x="59" y="580"/>
                  </a:cubicBezTo>
                  <a:cubicBezTo>
                    <a:pt x="119" y="823"/>
                    <a:pt x="302" y="975"/>
                    <a:pt x="575" y="1005"/>
                  </a:cubicBezTo>
                  <a:cubicBezTo>
                    <a:pt x="819" y="914"/>
                    <a:pt x="1031" y="793"/>
                    <a:pt x="1001" y="519"/>
                  </a:cubicBezTo>
                  <a:cubicBezTo>
                    <a:pt x="1001" y="245"/>
                    <a:pt x="788" y="2"/>
                    <a:pt x="484" y="2"/>
                  </a:cubicBezTo>
                  <a:cubicBezTo>
                    <a:pt x="476" y="1"/>
                    <a:pt x="467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7" name="Google Shape;38987;p45"/>
            <p:cNvSpPr/>
            <p:nvPr/>
          </p:nvSpPr>
          <p:spPr>
            <a:xfrm>
              <a:off x="5432925" y="3025400"/>
              <a:ext cx="32525" cy="31200"/>
            </a:xfrm>
            <a:custGeom>
              <a:avLst/>
              <a:gdLst/>
              <a:ahLst/>
              <a:cxnLst/>
              <a:rect l="l" t="t" r="r" b="b"/>
              <a:pathLst>
                <a:path w="1301" h="1248" extrusionOk="0">
                  <a:moveTo>
                    <a:pt x="935" y="1"/>
                  </a:moveTo>
                  <a:cubicBezTo>
                    <a:pt x="297" y="31"/>
                    <a:pt x="358" y="670"/>
                    <a:pt x="54" y="1004"/>
                  </a:cubicBezTo>
                  <a:cubicBezTo>
                    <a:pt x="0" y="1057"/>
                    <a:pt x="158" y="1228"/>
                    <a:pt x="218" y="1228"/>
                  </a:cubicBezTo>
                  <a:cubicBezTo>
                    <a:pt x="226" y="1228"/>
                    <a:pt x="232" y="1224"/>
                    <a:pt x="236" y="1217"/>
                  </a:cubicBezTo>
                  <a:cubicBezTo>
                    <a:pt x="510" y="822"/>
                    <a:pt x="1118" y="1247"/>
                    <a:pt x="1300" y="730"/>
                  </a:cubicBezTo>
                  <a:cubicBezTo>
                    <a:pt x="1270" y="457"/>
                    <a:pt x="1148" y="183"/>
                    <a:pt x="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8" name="Google Shape;38988;p45"/>
            <p:cNvSpPr/>
            <p:nvPr/>
          </p:nvSpPr>
          <p:spPr>
            <a:xfrm>
              <a:off x="5255100" y="3048900"/>
              <a:ext cx="23400" cy="26200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646" y="1"/>
                  </a:moveTo>
                  <a:cubicBezTo>
                    <a:pt x="632" y="1"/>
                    <a:pt x="617" y="2"/>
                    <a:pt x="601" y="3"/>
                  </a:cubicBezTo>
                  <a:cubicBezTo>
                    <a:pt x="297" y="34"/>
                    <a:pt x="54" y="307"/>
                    <a:pt x="54" y="611"/>
                  </a:cubicBezTo>
                  <a:cubicBezTo>
                    <a:pt x="1" y="853"/>
                    <a:pt x="184" y="1047"/>
                    <a:pt x="416" y="1047"/>
                  </a:cubicBezTo>
                  <a:cubicBezTo>
                    <a:pt x="447" y="1047"/>
                    <a:pt x="478" y="1044"/>
                    <a:pt x="510" y="1037"/>
                  </a:cubicBezTo>
                  <a:cubicBezTo>
                    <a:pt x="845" y="1006"/>
                    <a:pt x="936" y="733"/>
                    <a:pt x="936" y="459"/>
                  </a:cubicBezTo>
                  <a:cubicBezTo>
                    <a:pt x="907" y="257"/>
                    <a:pt x="905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9" name="Google Shape;38989;p45"/>
            <p:cNvSpPr/>
            <p:nvPr/>
          </p:nvSpPr>
          <p:spPr>
            <a:xfrm>
              <a:off x="5036075" y="2941000"/>
              <a:ext cx="24300" cy="24400"/>
            </a:xfrm>
            <a:custGeom>
              <a:avLst/>
              <a:gdLst/>
              <a:ahLst/>
              <a:cxnLst/>
              <a:rect l="l" t="t" r="r" b="b"/>
              <a:pathLst>
                <a:path w="972" h="976" extrusionOk="0">
                  <a:moveTo>
                    <a:pt x="477" y="0"/>
                  </a:moveTo>
                  <a:cubicBezTo>
                    <a:pt x="460" y="0"/>
                    <a:pt x="443" y="1"/>
                    <a:pt x="426" y="3"/>
                  </a:cubicBezTo>
                  <a:cubicBezTo>
                    <a:pt x="183" y="33"/>
                    <a:pt x="0" y="246"/>
                    <a:pt x="31" y="520"/>
                  </a:cubicBezTo>
                  <a:cubicBezTo>
                    <a:pt x="31" y="763"/>
                    <a:pt x="244" y="976"/>
                    <a:pt x="487" y="976"/>
                  </a:cubicBezTo>
                  <a:cubicBezTo>
                    <a:pt x="730" y="976"/>
                    <a:pt x="943" y="763"/>
                    <a:pt x="943" y="520"/>
                  </a:cubicBezTo>
                  <a:cubicBezTo>
                    <a:pt x="971" y="233"/>
                    <a:pt x="757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0" name="Google Shape;38990;p45"/>
            <p:cNvSpPr/>
            <p:nvPr/>
          </p:nvSpPr>
          <p:spPr>
            <a:xfrm>
              <a:off x="5320275" y="3276175"/>
              <a:ext cx="27375" cy="29775"/>
            </a:xfrm>
            <a:custGeom>
              <a:avLst/>
              <a:gdLst/>
              <a:ahLst/>
              <a:cxnLst/>
              <a:rect l="l" t="t" r="r" b="b"/>
              <a:pathLst>
                <a:path w="1095" h="1191" extrusionOk="0">
                  <a:moveTo>
                    <a:pt x="365" y="0"/>
                  </a:moveTo>
                  <a:lnTo>
                    <a:pt x="0" y="183"/>
                  </a:lnTo>
                  <a:cubicBezTo>
                    <a:pt x="0" y="335"/>
                    <a:pt x="31" y="456"/>
                    <a:pt x="122" y="608"/>
                  </a:cubicBezTo>
                  <a:cubicBezTo>
                    <a:pt x="199" y="889"/>
                    <a:pt x="382" y="1191"/>
                    <a:pt x="619" y="1191"/>
                  </a:cubicBezTo>
                  <a:cubicBezTo>
                    <a:pt x="664" y="1191"/>
                    <a:pt x="712" y="1180"/>
                    <a:pt x="760" y="1156"/>
                  </a:cubicBezTo>
                  <a:cubicBezTo>
                    <a:pt x="1095" y="1004"/>
                    <a:pt x="760" y="578"/>
                    <a:pt x="760" y="335"/>
                  </a:cubicBezTo>
                  <a:cubicBezTo>
                    <a:pt x="730" y="61"/>
                    <a:pt x="456" y="122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1" name="Google Shape;38991;p45"/>
            <p:cNvSpPr/>
            <p:nvPr/>
          </p:nvSpPr>
          <p:spPr>
            <a:xfrm>
              <a:off x="5270875" y="32937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57" y="1"/>
                  </a:moveTo>
                  <a:cubicBezTo>
                    <a:pt x="390" y="1"/>
                    <a:pt x="227" y="70"/>
                    <a:pt x="122" y="209"/>
                  </a:cubicBezTo>
                  <a:cubicBezTo>
                    <a:pt x="1" y="361"/>
                    <a:pt x="1" y="604"/>
                    <a:pt x="122" y="756"/>
                  </a:cubicBezTo>
                  <a:cubicBezTo>
                    <a:pt x="183" y="817"/>
                    <a:pt x="244" y="878"/>
                    <a:pt x="305" y="939"/>
                  </a:cubicBezTo>
                  <a:cubicBezTo>
                    <a:pt x="387" y="939"/>
                    <a:pt x="474" y="947"/>
                    <a:pt x="559" y="947"/>
                  </a:cubicBezTo>
                  <a:cubicBezTo>
                    <a:pt x="757" y="947"/>
                    <a:pt x="940" y="902"/>
                    <a:pt x="1004" y="604"/>
                  </a:cubicBezTo>
                  <a:cubicBezTo>
                    <a:pt x="1034" y="453"/>
                    <a:pt x="1065" y="240"/>
                    <a:pt x="913" y="118"/>
                  </a:cubicBezTo>
                  <a:cubicBezTo>
                    <a:pt x="808" y="40"/>
                    <a:pt x="682" y="1"/>
                    <a:pt x="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2" name="Google Shape;38992;p45"/>
            <p:cNvSpPr/>
            <p:nvPr/>
          </p:nvSpPr>
          <p:spPr>
            <a:xfrm>
              <a:off x="5615100" y="3354350"/>
              <a:ext cx="28150" cy="26250"/>
            </a:xfrm>
            <a:custGeom>
              <a:avLst/>
              <a:gdLst/>
              <a:ahLst/>
              <a:cxnLst/>
              <a:rect l="l" t="t" r="r" b="b"/>
              <a:pathLst>
                <a:path w="1126" h="1050" extrusionOk="0">
                  <a:moveTo>
                    <a:pt x="654" y="1"/>
                  </a:moveTo>
                  <a:cubicBezTo>
                    <a:pt x="474" y="1"/>
                    <a:pt x="389" y="168"/>
                    <a:pt x="305" y="308"/>
                  </a:cubicBezTo>
                  <a:cubicBezTo>
                    <a:pt x="214" y="460"/>
                    <a:pt x="183" y="643"/>
                    <a:pt x="1" y="734"/>
                  </a:cubicBezTo>
                  <a:cubicBezTo>
                    <a:pt x="330" y="943"/>
                    <a:pt x="497" y="1049"/>
                    <a:pt x="636" y="1049"/>
                  </a:cubicBezTo>
                  <a:cubicBezTo>
                    <a:pt x="780" y="1049"/>
                    <a:pt x="894" y="935"/>
                    <a:pt x="1126" y="703"/>
                  </a:cubicBezTo>
                  <a:cubicBezTo>
                    <a:pt x="1034" y="643"/>
                    <a:pt x="974" y="551"/>
                    <a:pt x="943" y="430"/>
                  </a:cubicBezTo>
                  <a:cubicBezTo>
                    <a:pt x="913" y="247"/>
                    <a:pt x="913" y="65"/>
                    <a:pt x="700" y="4"/>
                  </a:cubicBezTo>
                  <a:cubicBezTo>
                    <a:pt x="684" y="2"/>
                    <a:pt x="66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3" name="Google Shape;38993;p45"/>
            <p:cNvSpPr/>
            <p:nvPr/>
          </p:nvSpPr>
          <p:spPr>
            <a:xfrm>
              <a:off x="5514800" y="3399150"/>
              <a:ext cx="22825" cy="22275"/>
            </a:xfrm>
            <a:custGeom>
              <a:avLst/>
              <a:gdLst/>
              <a:ahLst/>
              <a:cxnLst/>
              <a:rect l="l" t="t" r="r" b="b"/>
              <a:pathLst>
                <a:path w="913" h="891" extrusionOk="0">
                  <a:moveTo>
                    <a:pt x="387" y="1"/>
                  </a:moveTo>
                  <a:cubicBezTo>
                    <a:pt x="185" y="1"/>
                    <a:pt x="62" y="124"/>
                    <a:pt x="62" y="370"/>
                  </a:cubicBezTo>
                  <a:cubicBezTo>
                    <a:pt x="1" y="613"/>
                    <a:pt x="183" y="857"/>
                    <a:pt x="426" y="887"/>
                  </a:cubicBezTo>
                  <a:cubicBezTo>
                    <a:pt x="448" y="889"/>
                    <a:pt x="470" y="890"/>
                    <a:pt x="490" y="890"/>
                  </a:cubicBezTo>
                  <a:cubicBezTo>
                    <a:pt x="748" y="890"/>
                    <a:pt x="856" y="715"/>
                    <a:pt x="913" y="461"/>
                  </a:cubicBezTo>
                  <a:cubicBezTo>
                    <a:pt x="913" y="218"/>
                    <a:pt x="700" y="6"/>
                    <a:pt x="457" y="6"/>
                  </a:cubicBezTo>
                  <a:cubicBezTo>
                    <a:pt x="432" y="3"/>
                    <a:pt x="409" y="1"/>
                    <a:pt x="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4" name="Google Shape;38994;p45"/>
            <p:cNvSpPr/>
            <p:nvPr/>
          </p:nvSpPr>
          <p:spPr>
            <a:xfrm>
              <a:off x="5450225" y="3177275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604" y="1"/>
                  </a:moveTo>
                  <a:cubicBezTo>
                    <a:pt x="442" y="1"/>
                    <a:pt x="356" y="244"/>
                    <a:pt x="213" y="339"/>
                  </a:cubicBezTo>
                  <a:cubicBezTo>
                    <a:pt x="61" y="431"/>
                    <a:pt x="0" y="583"/>
                    <a:pt x="31" y="765"/>
                  </a:cubicBezTo>
                  <a:cubicBezTo>
                    <a:pt x="61" y="947"/>
                    <a:pt x="61" y="1069"/>
                    <a:pt x="183" y="1130"/>
                  </a:cubicBezTo>
                  <a:cubicBezTo>
                    <a:pt x="210" y="1143"/>
                    <a:pt x="237" y="1149"/>
                    <a:pt x="264" y="1149"/>
                  </a:cubicBezTo>
                  <a:cubicBezTo>
                    <a:pt x="356" y="1149"/>
                    <a:pt x="439" y="1079"/>
                    <a:pt x="486" y="1008"/>
                  </a:cubicBezTo>
                  <a:cubicBezTo>
                    <a:pt x="578" y="887"/>
                    <a:pt x="669" y="765"/>
                    <a:pt x="730" y="643"/>
                  </a:cubicBezTo>
                  <a:cubicBezTo>
                    <a:pt x="760" y="461"/>
                    <a:pt x="1064" y="309"/>
                    <a:pt x="760" y="66"/>
                  </a:cubicBezTo>
                  <a:cubicBezTo>
                    <a:pt x="700" y="19"/>
                    <a:pt x="649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5" name="Google Shape;38995;p45"/>
            <p:cNvSpPr/>
            <p:nvPr/>
          </p:nvSpPr>
          <p:spPr>
            <a:xfrm>
              <a:off x="5530000" y="3270100"/>
              <a:ext cx="27375" cy="25100"/>
            </a:xfrm>
            <a:custGeom>
              <a:avLst/>
              <a:gdLst/>
              <a:ahLst/>
              <a:cxnLst/>
              <a:rect l="l" t="t" r="r" b="b"/>
              <a:pathLst>
                <a:path w="1095" h="1004" extrusionOk="0">
                  <a:moveTo>
                    <a:pt x="609" y="0"/>
                  </a:moveTo>
                  <a:cubicBezTo>
                    <a:pt x="335" y="0"/>
                    <a:pt x="244" y="243"/>
                    <a:pt x="122" y="456"/>
                  </a:cubicBezTo>
                  <a:lnTo>
                    <a:pt x="1" y="791"/>
                  </a:lnTo>
                  <a:cubicBezTo>
                    <a:pt x="153" y="943"/>
                    <a:pt x="335" y="1003"/>
                    <a:pt x="548" y="1003"/>
                  </a:cubicBezTo>
                  <a:cubicBezTo>
                    <a:pt x="852" y="943"/>
                    <a:pt x="1095" y="821"/>
                    <a:pt x="1004" y="456"/>
                  </a:cubicBezTo>
                  <a:cubicBezTo>
                    <a:pt x="913" y="274"/>
                    <a:pt x="882" y="0"/>
                    <a:pt x="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6" name="Google Shape;38996;p45"/>
            <p:cNvSpPr/>
            <p:nvPr/>
          </p:nvSpPr>
          <p:spPr>
            <a:xfrm>
              <a:off x="5393475" y="2941750"/>
              <a:ext cx="25600" cy="21375"/>
            </a:xfrm>
            <a:custGeom>
              <a:avLst/>
              <a:gdLst/>
              <a:ahLst/>
              <a:cxnLst/>
              <a:rect l="l" t="t" r="r" b="b"/>
              <a:pathLst>
                <a:path w="1024" h="855" extrusionOk="0">
                  <a:moveTo>
                    <a:pt x="651" y="0"/>
                  </a:moveTo>
                  <a:cubicBezTo>
                    <a:pt x="634" y="0"/>
                    <a:pt x="616" y="1"/>
                    <a:pt x="598" y="3"/>
                  </a:cubicBezTo>
                  <a:cubicBezTo>
                    <a:pt x="589" y="3"/>
                    <a:pt x="579" y="3"/>
                    <a:pt x="569" y="3"/>
                  </a:cubicBezTo>
                  <a:cubicBezTo>
                    <a:pt x="20" y="3"/>
                    <a:pt x="1" y="854"/>
                    <a:pt x="598" y="854"/>
                  </a:cubicBezTo>
                  <a:cubicBezTo>
                    <a:pt x="842" y="854"/>
                    <a:pt x="994" y="642"/>
                    <a:pt x="1024" y="368"/>
                  </a:cubicBezTo>
                  <a:cubicBezTo>
                    <a:pt x="1024" y="171"/>
                    <a:pt x="867" y="0"/>
                    <a:pt x="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7" name="Google Shape;38997;p45"/>
            <p:cNvSpPr/>
            <p:nvPr/>
          </p:nvSpPr>
          <p:spPr>
            <a:xfrm>
              <a:off x="5299750" y="3404100"/>
              <a:ext cx="28150" cy="21800"/>
            </a:xfrm>
            <a:custGeom>
              <a:avLst/>
              <a:gdLst/>
              <a:ahLst/>
              <a:cxnLst/>
              <a:rect l="l" t="t" r="r" b="b"/>
              <a:pathLst>
                <a:path w="1126" h="872" extrusionOk="0">
                  <a:moveTo>
                    <a:pt x="493" y="1"/>
                  </a:moveTo>
                  <a:cubicBezTo>
                    <a:pt x="366" y="1"/>
                    <a:pt x="244" y="69"/>
                    <a:pt x="122" y="263"/>
                  </a:cubicBezTo>
                  <a:cubicBezTo>
                    <a:pt x="1" y="446"/>
                    <a:pt x="92" y="689"/>
                    <a:pt x="274" y="811"/>
                  </a:cubicBezTo>
                  <a:cubicBezTo>
                    <a:pt x="370" y="853"/>
                    <a:pt x="449" y="872"/>
                    <a:pt x="516" y="872"/>
                  </a:cubicBezTo>
                  <a:cubicBezTo>
                    <a:pt x="831" y="872"/>
                    <a:pt x="875" y="464"/>
                    <a:pt x="1125" y="263"/>
                  </a:cubicBezTo>
                  <a:cubicBezTo>
                    <a:pt x="888" y="154"/>
                    <a:pt x="684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8" name="Google Shape;38998;p45"/>
            <p:cNvSpPr/>
            <p:nvPr/>
          </p:nvSpPr>
          <p:spPr>
            <a:xfrm>
              <a:off x="5507275" y="2947800"/>
              <a:ext cx="22700" cy="21400"/>
            </a:xfrm>
            <a:custGeom>
              <a:avLst/>
              <a:gdLst/>
              <a:ahLst/>
              <a:cxnLst/>
              <a:rect l="l" t="t" r="r" b="b"/>
              <a:pathLst>
                <a:path w="908" h="856" extrusionOk="0">
                  <a:moveTo>
                    <a:pt x="446" y="1"/>
                  </a:moveTo>
                  <a:cubicBezTo>
                    <a:pt x="202" y="1"/>
                    <a:pt x="0" y="149"/>
                    <a:pt x="28" y="400"/>
                  </a:cubicBezTo>
                  <a:cubicBezTo>
                    <a:pt x="28" y="643"/>
                    <a:pt x="241" y="795"/>
                    <a:pt x="515" y="856"/>
                  </a:cubicBezTo>
                  <a:cubicBezTo>
                    <a:pt x="727" y="825"/>
                    <a:pt x="879" y="643"/>
                    <a:pt x="879" y="430"/>
                  </a:cubicBezTo>
                  <a:cubicBezTo>
                    <a:pt x="908" y="203"/>
                    <a:pt x="750" y="2"/>
                    <a:pt x="555" y="2"/>
                  </a:cubicBezTo>
                  <a:cubicBezTo>
                    <a:pt x="542" y="2"/>
                    <a:pt x="528" y="3"/>
                    <a:pt x="515" y="5"/>
                  </a:cubicBezTo>
                  <a:cubicBezTo>
                    <a:pt x="491" y="2"/>
                    <a:pt x="469" y="1"/>
                    <a:pt x="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9" name="Google Shape;38999;p45"/>
            <p:cNvSpPr/>
            <p:nvPr/>
          </p:nvSpPr>
          <p:spPr>
            <a:xfrm>
              <a:off x="5513275" y="2985875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478" y="0"/>
                  </a:moveTo>
                  <a:cubicBezTo>
                    <a:pt x="433" y="0"/>
                    <a:pt x="386" y="10"/>
                    <a:pt x="335" y="32"/>
                  </a:cubicBezTo>
                  <a:cubicBezTo>
                    <a:pt x="92" y="153"/>
                    <a:pt x="1" y="488"/>
                    <a:pt x="153" y="731"/>
                  </a:cubicBezTo>
                  <a:cubicBezTo>
                    <a:pt x="153" y="792"/>
                    <a:pt x="214" y="822"/>
                    <a:pt x="275" y="852"/>
                  </a:cubicBezTo>
                  <a:cubicBezTo>
                    <a:pt x="323" y="918"/>
                    <a:pt x="398" y="948"/>
                    <a:pt x="476" y="948"/>
                  </a:cubicBezTo>
                  <a:cubicBezTo>
                    <a:pt x="544" y="948"/>
                    <a:pt x="613" y="925"/>
                    <a:pt x="670" y="883"/>
                  </a:cubicBezTo>
                  <a:cubicBezTo>
                    <a:pt x="913" y="700"/>
                    <a:pt x="1065" y="488"/>
                    <a:pt x="822" y="214"/>
                  </a:cubicBezTo>
                  <a:cubicBezTo>
                    <a:pt x="729" y="98"/>
                    <a:pt x="619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0" name="Google Shape;39000;p45"/>
            <p:cNvSpPr/>
            <p:nvPr/>
          </p:nvSpPr>
          <p:spPr>
            <a:xfrm>
              <a:off x="5501900" y="3098000"/>
              <a:ext cx="26600" cy="27750"/>
            </a:xfrm>
            <a:custGeom>
              <a:avLst/>
              <a:gdLst/>
              <a:ahLst/>
              <a:cxnLst/>
              <a:rect l="l" t="t" r="r" b="b"/>
              <a:pathLst>
                <a:path w="1064" h="1110" extrusionOk="0">
                  <a:moveTo>
                    <a:pt x="376" y="0"/>
                  </a:moveTo>
                  <a:cubicBezTo>
                    <a:pt x="235" y="0"/>
                    <a:pt x="94" y="63"/>
                    <a:pt x="0" y="197"/>
                  </a:cubicBezTo>
                  <a:cubicBezTo>
                    <a:pt x="61" y="592"/>
                    <a:pt x="61" y="988"/>
                    <a:pt x="547" y="1109"/>
                  </a:cubicBezTo>
                  <a:cubicBezTo>
                    <a:pt x="1064" y="957"/>
                    <a:pt x="973" y="592"/>
                    <a:pt x="821" y="288"/>
                  </a:cubicBezTo>
                  <a:cubicBezTo>
                    <a:pt x="736" y="102"/>
                    <a:pt x="556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1" name="Google Shape;39001;p45"/>
            <p:cNvSpPr/>
            <p:nvPr/>
          </p:nvSpPr>
          <p:spPr>
            <a:xfrm>
              <a:off x="5199575" y="2943800"/>
              <a:ext cx="21950" cy="20850"/>
            </a:xfrm>
            <a:custGeom>
              <a:avLst/>
              <a:gdLst/>
              <a:ahLst/>
              <a:cxnLst/>
              <a:rect l="l" t="t" r="r" b="b"/>
              <a:pathLst>
                <a:path w="878" h="834" extrusionOk="0">
                  <a:moveTo>
                    <a:pt x="536" y="1"/>
                  </a:moveTo>
                  <a:cubicBezTo>
                    <a:pt x="508" y="1"/>
                    <a:pt x="480" y="5"/>
                    <a:pt x="451" y="13"/>
                  </a:cubicBezTo>
                  <a:cubicBezTo>
                    <a:pt x="437" y="11"/>
                    <a:pt x="424" y="10"/>
                    <a:pt x="410" y="10"/>
                  </a:cubicBezTo>
                  <a:cubicBezTo>
                    <a:pt x="160" y="10"/>
                    <a:pt x="0" y="268"/>
                    <a:pt x="87" y="499"/>
                  </a:cubicBezTo>
                  <a:cubicBezTo>
                    <a:pt x="87" y="712"/>
                    <a:pt x="269" y="833"/>
                    <a:pt x="451" y="833"/>
                  </a:cubicBezTo>
                  <a:cubicBezTo>
                    <a:pt x="695" y="772"/>
                    <a:pt x="877" y="621"/>
                    <a:pt x="877" y="347"/>
                  </a:cubicBezTo>
                  <a:cubicBezTo>
                    <a:pt x="877" y="162"/>
                    <a:pt x="717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2" name="Google Shape;39002;p45"/>
            <p:cNvSpPr/>
            <p:nvPr/>
          </p:nvSpPr>
          <p:spPr>
            <a:xfrm>
              <a:off x="5534575" y="337192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365" y="0"/>
                  </a:moveTo>
                  <a:cubicBezTo>
                    <a:pt x="213" y="0"/>
                    <a:pt x="61" y="243"/>
                    <a:pt x="30" y="517"/>
                  </a:cubicBezTo>
                  <a:cubicBezTo>
                    <a:pt x="0" y="669"/>
                    <a:pt x="122" y="821"/>
                    <a:pt x="274" y="851"/>
                  </a:cubicBezTo>
                  <a:cubicBezTo>
                    <a:pt x="292" y="856"/>
                    <a:pt x="311" y="858"/>
                    <a:pt x="330" y="858"/>
                  </a:cubicBezTo>
                  <a:cubicBezTo>
                    <a:pt x="565" y="858"/>
                    <a:pt x="851" y="527"/>
                    <a:pt x="851" y="274"/>
                  </a:cubicBezTo>
                  <a:cubicBezTo>
                    <a:pt x="821" y="91"/>
                    <a:pt x="699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3" name="Google Shape;39003;p45"/>
            <p:cNvSpPr/>
            <p:nvPr/>
          </p:nvSpPr>
          <p:spPr>
            <a:xfrm>
              <a:off x="5533050" y="3111975"/>
              <a:ext cx="21300" cy="22200"/>
            </a:xfrm>
            <a:custGeom>
              <a:avLst/>
              <a:gdLst/>
              <a:ahLst/>
              <a:cxnLst/>
              <a:rect l="l" t="t" r="r" b="b"/>
              <a:pathLst>
                <a:path w="852" h="888" extrusionOk="0">
                  <a:moveTo>
                    <a:pt x="460" y="0"/>
                  </a:moveTo>
                  <a:cubicBezTo>
                    <a:pt x="190" y="0"/>
                    <a:pt x="31" y="203"/>
                    <a:pt x="31" y="459"/>
                  </a:cubicBezTo>
                  <a:cubicBezTo>
                    <a:pt x="0" y="672"/>
                    <a:pt x="183" y="884"/>
                    <a:pt x="426" y="884"/>
                  </a:cubicBezTo>
                  <a:cubicBezTo>
                    <a:pt x="446" y="887"/>
                    <a:pt x="465" y="888"/>
                    <a:pt x="483" y="888"/>
                  </a:cubicBezTo>
                  <a:cubicBezTo>
                    <a:pt x="713" y="888"/>
                    <a:pt x="795" y="715"/>
                    <a:pt x="851" y="489"/>
                  </a:cubicBezTo>
                  <a:cubicBezTo>
                    <a:pt x="821" y="277"/>
                    <a:pt x="821" y="64"/>
                    <a:pt x="517" y="3"/>
                  </a:cubicBezTo>
                  <a:cubicBezTo>
                    <a:pt x="498" y="1"/>
                    <a:pt x="479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4" name="Google Shape;39004;p45"/>
            <p:cNvSpPr/>
            <p:nvPr/>
          </p:nvSpPr>
          <p:spPr>
            <a:xfrm>
              <a:off x="5279250" y="3076250"/>
              <a:ext cx="22000" cy="20625"/>
            </a:xfrm>
            <a:custGeom>
              <a:avLst/>
              <a:gdLst/>
              <a:ahLst/>
              <a:cxnLst/>
              <a:rect l="l" t="t" r="r" b="b"/>
              <a:pathLst>
                <a:path w="880" h="825" extrusionOk="0">
                  <a:moveTo>
                    <a:pt x="467" y="1"/>
                  </a:moveTo>
                  <a:cubicBezTo>
                    <a:pt x="453" y="1"/>
                    <a:pt x="440" y="2"/>
                    <a:pt x="426" y="3"/>
                  </a:cubicBezTo>
                  <a:cubicBezTo>
                    <a:pt x="182" y="3"/>
                    <a:pt x="0" y="155"/>
                    <a:pt x="30" y="399"/>
                  </a:cubicBezTo>
                  <a:cubicBezTo>
                    <a:pt x="61" y="642"/>
                    <a:pt x="274" y="824"/>
                    <a:pt x="517" y="824"/>
                  </a:cubicBezTo>
                  <a:cubicBezTo>
                    <a:pt x="699" y="794"/>
                    <a:pt x="851" y="642"/>
                    <a:pt x="851" y="459"/>
                  </a:cubicBezTo>
                  <a:cubicBezTo>
                    <a:pt x="880" y="230"/>
                    <a:pt x="692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5" name="Google Shape;39005;p45"/>
            <p:cNvSpPr/>
            <p:nvPr/>
          </p:nvSpPr>
          <p:spPr>
            <a:xfrm>
              <a:off x="5243525" y="3298975"/>
              <a:ext cx="30425" cy="20850"/>
            </a:xfrm>
            <a:custGeom>
              <a:avLst/>
              <a:gdLst/>
              <a:ahLst/>
              <a:cxnLst/>
              <a:rect l="l" t="t" r="r" b="b"/>
              <a:pathLst>
                <a:path w="1217" h="834" extrusionOk="0">
                  <a:moveTo>
                    <a:pt x="1216" y="0"/>
                  </a:moveTo>
                  <a:cubicBezTo>
                    <a:pt x="1021" y="130"/>
                    <a:pt x="888" y="400"/>
                    <a:pt x="662" y="400"/>
                  </a:cubicBezTo>
                  <a:cubicBezTo>
                    <a:pt x="571" y="400"/>
                    <a:pt x="465" y="357"/>
                    <a:pt x="335" y="244"/>
                  </a:cubicBezTo>
                  <a:cubicBezTo>
                    <a:pt x="318" y="232"/>
                    <a:pt x="299" y="227"/>
                    <a:pt x="278" y="227"/>
                  </a:cubicBezTo>
                  <a:cubicBezTo>
                    <a:pt x="191" y="227"/>
                    <a:pt x="86" y="321"/>
                    <a:pt x="61" y="395"/>
                  </a:cubicBezTo>
                  <a:cubicBezTo>
                    <a:pt x="1" y="487"/>
                    <a:pt x="61" y="578"/>
                    <a:pt x="152" y="639"/>
                  </a:cubicBezTo>
                  <a:cubicBezTo>
                    <a:pt x="308" y="766"/>
                    <a:pt x="456" y="834"/>
                    <a:pt x="614" y="834"/>
                  </a:cubicBezTo>
                  <a:cubicBezTo>
                    <a:pt x="795" y="834"/>
                    <a:pt x="988" y="743"/>
                    <a:pt x="1216" y="547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6" name="Google Shape;39006;p45"/>
            <p:cNvSpPr/>
            <p:nvPr/>
          </p:nvSpPr>
          <p:spPr>
            <a:xfrm>
              <a:off x="5447175" y="3436400"/>
              <a:ext cx="21300" cy="20650"/>
            </a:xfrm>
            <a:custGeom>
              <a:avLst/>
              <a:gdLst/>
              <a:ahLst/>
              <a:cxnLst/>
              <a:rect l="l" t="t" r="r" b="b"/>
              <a:pathLst>
                <a:path w="852" h="826" extrusionOk="0">
                  <a:moveTo>
                    <a:pt x="400" y="0"/>
                  </a:moveTo>
                  <a:cubicBezTo>
                    <a:pt x="238" y="0"/>
                    <a:pt x="89" y="115"/>
                    <a:pt x="61" y="278"/>
                  </a:cubicBezTo>
                  <a:cubicBezTo>
                    <a:pt x="1" y="491"/>
                    <a:pt x="305" y="826"/>
                    <a:pt x="548" y="826"/>
                  </a:cubicBezTo>
                  <a:cubicBezTo>
                    <a:pt x="730" y="826"/>
                    <a:pt x="821" y="704"/>
                    <a:pt x="852" y="522"/>
                  </a:cubicBezTo>
                  <a:cubicBezTo>
                    <a:pt x="821" y="309"/>
                    <a:pt x="760" y="35"/>
                    <a:pt x="456" y="5"/>
                  </a:cubicBezTo>
                  <a:cubicBezTo>
                    <a:pt x="438" y="2"/>
                    <a:pt x="419" y="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7" name="Google Shape;39007;p45"/>
            <p:cNvSpPr/>
            <p:nvPr/>
          </p:nvSpPr>
          <p:spPr>
            <a:xfrm>
              <a:off x="5212375" y="3427100"/>
              <a:ext cx="21300" cy="17800"/>
            </a:xfrm>
            <a:custGeom>
              <a:avLst/>
              <a:gdLst/>
              <a:ahLst/>
              <a:cxnLst/>
              <a:rect l="l" t="t" r="r" b="b"/>
              <a:pathLst>
                <a:path w="852" h="712" extrusionOk="0">
                  <a:moveTo>
                    <a:pt x="422" y="0"/>
                  </a:moveTo>
                  <a:cubicBezTo>
                    <a:pt x="214" y="0"/>
                    <a:pt x="31" y="166"/>
                    <a:pt x="31" y="377"/>
                  </a:cubicBezTo>
                  <a:cubicBezTo>
                    <a:pt x="0" y="620"/>
                    <a:pt x="183" y="681"/>
                    <a:pt x="365" y="711"/>
                  </a:cubicBezTo>
                  <a:cubicBezTo>
                    <a:pt x="608" y="711"/>
                    <a:pt x="791" y="620"/>
                    <a:pt x="791" y="377"/>
                  </a:cubicBezTo>
                  <a:cubicBezTo>
                    <a:pt x="851" y="195"/>
                    <a:pt x="699" y="12"/>
                    <a:pt x="517" y="12"/>
                  </a:cubicBezTo>
                  <a:cubicBezTo>
                    <a:pt x="485" y="4"/>
                    <a:pt x="453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8" name="Google Shape;39008;p45"/>
            <p:cNvSpPr/>
            <p:nvPr/>
          </p:nvSpPr>
          <p:spPr>
            <a:xfrm>
              <a:off x="5704025" y="3076325"/>
              <a:ext cx="20525" cy="16750"/>
            </a:xfrm>
            <a:custGeom>
              <a:avLst/>
              <a:gdLst/>
              <a:ahLst/>
              <a:cxnLst/>
              <a:rect l="l" t="t" r="r" b="b"/>
              <a:pathLst>
                <a:path w="821" h="670" extrusionOk="0">
                  <a:moveTo>
                    <a:pt x="335" y="0"/>
                  </a:moveTo>
                  <a:cubicBezTo>
                    <a:pt x="122" y="0"/>
                    <a:pt x="0" y="61"/>
                    <a:pt x="0" y="304"/>
                  </a:cubicBezTo>
                  <a:cubicBezTo>
                    <a:pt x="0" y="487"/>
                    <a:pt x="152" y="669"/>
                    <a:pt x="365" y="669"/>
                  </a:cubicBezTo>
                  <a:cubicBezTo>
                    <a:pt x="608" y="669"/>
                    <a:pt x="760" y="578"/>
                    <a:pt x="791" y="396"/>
                  </a:cubicBezTo>
                  <a:cubicBezTo>
                    <a:pt x="821" y="92"/>
                    <a:pt x="608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9" name="Google Shape;39009;p45"/>
            <p:cNvSpPr/>
            <p:nvPr/>
          </p:nvSpPr>
          <p:spPr>
            <a:xfrm>
              <a:off x="5336225" y="3075575"/>
              <a:ext cx="24350" cy="17750"/>
            </a:xfrm>
            <a:custGeom>
              <a:avLst/>
              <a:gdLst/>
              <a:ahLst/>
              <a:cxnLst/>
              <a:rect l="l" t="t" r="r" b="b"/>
              <a:pathLst>
                <a:path w="974" h="710" extrusionOk="0">
                  <a:moveTo>
                    <a:pt x="366" y="0"/>
                  </a:moveTo>
                  <a:cubicBezTo>
                    <a:pt x="153" y="30"/>
                    <a:pt x="1" y="274"/>
                    <a:pt x="92" y="486"/>
                  </a:cubicBezTo>
                  <a:cubicBezTo>
                    <a:pt x="113" y="635"/>
                    <a:pt x="194" y="710"/>
                    <a:pt x="324" y="710"/>
                  </a:cubicBezTo>
                  <a:cubicBezTo>
                    <a:pt x="380" y="710"/>
                    <a:pt x="445" y="696"/>
                    <a:pt x="518" y="669"/>
                  </a:cubicBezTo>
                  <a:cubicBezTo>
                    <a:pt x="730" y="578"/>
                    <a:pt x="973" y="486"/>
                    <a:pt x="973" y="182"/>
                  </a:cubicBezTo>
                  <a:cubicBezTo>
                    <a:pt x="791" y="61"/>
                    <a:pt x="57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0" name="Google Shape;39010;p45"/>
            <p:cNvSpPr/>
            <p:nvPr/>
          </p:nvSpPr>
          <p:spPr>
            <a:xfrm>
              <a:off x="5620425" y="3046500"/>
              <a:ext cx="22825" cy="20325"/>
            </a:xfrm>
            <a:custGeom>
              <a:avLst/>
              <a:gdLst/>
              <a:ahLst/>
              <a:cxnLst/>
              <a:rect l="l" t="t" r="r" b="b"/>
              <a:pathLst>
                <a:path w="913" h="813" extrusionOk="0">
                  <a:moveTo>
                    <a:pt x="593" y="0"/>
                  </a:moveTo>
                  <a:cubicBezTo>
                    <a:pt x="464" y="0"/>
                    <a:pt x="320" y="54"/>
                    <a:pt x="183" y="69"/>
                  </a:cubicBezTo>
                  <a:cubicBezTo>
                    <a:pt x="1" y="251"/>
                    <a:pt x="62" y="434"/>
                    <a:pt x="153" y="616"/>
                  </a:cubicBezTo>
                  <a:cubicBezTo>
                    <a:pt x="280" y="780"/>
                    <a:pt x="430" y="813"/>
                    <a:pt x="588" y="813"/>
                  </a:cubicBezTo>
                  <a:cubicBezTo>
                    <a:pt x="694" y="813"/>
                    <a:pt x="803" y="798"/>
                    <a:pt x="913" y="798"/>
                  </a:cubicBezTo>
                  <a:lnTo>
                    <a:pt x="913" y="251"/>
                  </a:lnTo>
                  <a:cubicBezTo>
                    <a:pt x="837" y="54"/>
                    <a:pt x="723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1" name="Google Shape;39011;p45"/>
            <p:cNvSpPr/>
            <p:nvPr/>
          </p:nvSpPr>
          <p:spPr>
            <a:xfrm>
              <a:off x="5503400" y="2883900"/>
              <a:ext cx="21300" cy="17775"/>
            </a:xfrm>
            <a:custGeom>
              <a:avLst/>
              <a:gdLst/>
              <a:ahLst/>
              <a:cxnLst/>
              <a:rect l="l" t="t" r="r" b="b"/>
              <a:pathLst>
                <a:path w="852" h="711" extrusionOk="0">
                  <a:moveTo>
                    <a:pt x="471" y="0"/>
                  </a:moveTo>
                  <a:cubicBezTo>
                    <a:pt x="436" y="0"/>
                    <a:pt x="401" y="3"/>
                    <a:pt x="366" y="7"/>
                  </a:cubicBezTo>
                  <a:cubicBezTo>
                    <a:pt x="214" y="7"/>
                    <a:pt x="1" y="7"/>
                    <a:pt x="1" y="190"/>
                  </a:cubicBezTo>
                  <a:cubicBezTo>
                    <a:pt x="31" y="463"/>
                    <a:pt x="244" y="676"/>
                    <a:pt x="518" y="706"/>
                  </a:cubicBezTo>
                  <a:cubicBezTo>
                    <a:pt x="538" y="709"/>
                    <a:pt x="558" y="710"/>
                    <a:pt x="577" y="710"/>
                  </a:cubicBezTo>
                  <a:cubicBezTo>
                    <a:pt x="776" y="710"/>
                    <a:pt x="852" y="567"/>
                    <a:pt x="852" y="372"/>
                  </a:cubicBezTo>
                  <a:cubicBezTo>
                    <a:pt x="852" y="86"/>
                    <a:pt x="674" y="0"/>
                    <a:pt x="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2" name="Google Shape;39012;p45"/>
            <p:cNvSpPr/>
            <p:nvPr/>
          </p:nvSpPr>
          <p:spPr>
            <a:xfrm>
              <a:off x="5579400" y="2775325"/>
              <a:ext cx="20550" cy="17675"/>
            </a:xfrm>
            <a:custGeom>
              <a:avLst/>
              <a:gdLst/>
              <a:ahLst/>
              <a:cxnLst/>
              <a:rect l="l" t="t" r="r" b="b"/>
              <a:pathLst>
                <a:path w="822" h="707" extrusionOk="0">
                  <a:moveTo>
                    <a:pt x="404" y="0"/>
                  </a:moveTo>
                  <a:cubicBezTo>
                    <a:pt x="187" y="0"/>
                    <a:pt x="31" y="171"/>
                    <a:pt x="31" y="369"/>
                  </a:cubicBezTo>
                  <a:cubicBezTo>
                    <a:pt x="0" y="612"/>
                    <a:pt x="92" y="703"/>
                    <a:pt x="365" y="703"/>
                  </a:cubicBezTo>
                  <a:cubicBezTo>
                    <a:pt x="383" y="705"/>
                    <a:pt x="400" y="706"/>
                    <a:pt x="416" y="706"/>
                  </a:cubicBezTo>
                  <a:cubicBezTo>
                    <a:pt x="626" y="706"/>
                    <a:pt x="737" y="531"/>
                    <a:pt x="821" y="277"/>
                  </a:cubicBezTo>
                  <a:cubicBezTo>
                    <a:pt x="760" y="95"/>
                    <a:pt x="608" y="4"/>
                    <a:pt x="456" y="4"/>
                  </a:cubicBezTo>
                  <a:cubicBezTo>
                    <a:pt x="438" y="2"/>
                    <a:pt x="421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3" name="Google Shape;39013;p45"/>
            <p:cNvSpPr/>
            <p:nvPr/>
          </p:nvSpPr>
          <p:spPr>
            <a:xfrm>
              <a:off x="5346100" y="3035200"/>
              <a:ext cx="19025" cy="19100"/>
            </a:xfrm>
            <a:custGeom>
              <a:avLst/>
              <a:gdLst/>
              <a:ahLst/>
              <a:cxnLst/>
              <a:rect l="l" t="t" r="r" b="b"/>
              <a:pathLst>
                <a:path w="761" h="764" extrusionOk="0">
                  <a:moveTo>
                    <a:pt x="410" y="1"/>
                  </a:moveTo>
                  <a:cubicBezTo>
                    <a:pt x="214" y="1"/>
                    <a:pt x="34" y="174"/>
                    <a:pt x="62" y="399"/>
                  </a:cubicBezTo>
                  <a:cubicBezTo>
                    <a:pt x="1" y="582"/>
                    <a:pt x="153" y="734"/>
                    <a:pt x="335" y="764"/>
                  </a:cubicBezTo>
                  <a:cubicBezTo>
                    <a:pt x="548" y="734"/>
                    <a:pt x="730" y="642"/>
                    <a:pt x="730" y="399"/>
                  </a:cubicBezTo>
                  <a:cubicBezTo>
                    <a:pt x="761" y="186"/>
                    <a:pt x="700" y="4"/>
                    <a:pt x="457" y="4"/>
                  </a:cubicBezTo>
                  <a:cubicBezTo>
                    <a:pt x="441" y="2"/>
                    <a:pt x="4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4" name="Google Shape;39014;p45"/>
            <p:cNvSpPr/>
            <p:nvPr/>
          </p:nvSpPr>
          <p:spPr>
            <a:xfrm>
              <a:off x="5532275" y="355430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66" y="0"/>
                  </a:moveTo>
                  <a:cubicBezTo>
                    <a:pt x="214" y="0"/>
                    <a:pt x="1" y="31"/>
                    <a:pt x="1" y="274"/>
                  </a:cubicBezTo>
                  <a:cubicBezTo>
                    <a:pt x="1" y="487"/>
                    <a:pt x="183" y="608"/>
                    <a:pt x="457" y="699"/>
                  </a:cubicBezTo>
                  <a:cubicBezTo>
                    <a:pt x="609" y="608"/>
                    <a:pt x="730" y="456"/>
                    <a:pt x="730" y="304"/>
                  </a:cubicBezTo>
                  <a:cubicBezTo>
                    <a:pt x="761" y="61"/>
                    <a:pt x="54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5" name="Google Shape;39015;p45"/>
            <p:cNvSpPr/>
            <p:nvPr/>
          </p:nvSpPr>
          <p:spPr>
            <a:xfrm>
              <a:off x="5407650" y="3209100"/>
              <a:ext cx="24350" cy="18750"/>
            </a:xfrm>
            <a:custGeom>
              <a:avLst/>
              <a:gdLst/>
              <a:ahLst/>
              <a:cxnLst/>
              <a:rect l="l" t="t" r="r" b="b"/>
              <a:pathLst>
                <a:path w="974" h="750" extrusionOk="0">
                  <a:moveTo>
                    <a:pt x="809" y="1"/>
                  </a:moveTo>
                  <a:cubicBezTo>
                    <a:pt x="793" y="1"/>
                    <a:pt x="777" y="3"/>
                    <a:pt x="761" y="9"/>
                  </a:cubicBezTo>
                  <a:cubicBezTo>
                    <a:pt x="670" y="39"/>
                    <a:pt x="548" y="100"/>
                    <a:pt x="427" y="130"/>
                  </a:cubicBezTo>
                  <a:cubicBezTo>
                    <a:pt x="214" y="161"/>
                    <a:pt x="1" y="252"/>
                    <a:pt x="1" y="495"/>
                  </a:cubicBezTo>
                  <a:cubicBezTo>
                    <a:pt x="1" y="586"/>
                    <a:pt x="62" y="677"/>
                    <a:pt x="123" y="708"/>
                  </a:cubicBezTo>
                  <a:cubicBezTo>
                    <a:pt x="170" y="737"/>
                    <a:pt x="211" y="750"/>
                    <a:pt x="248" y="750"/>
                  </a:cubicBezTo>
                  <a:cubicBezTo>
                    <a:pt x="401" y="750"/>
                    <a:pt x="475" y="538"/>
                    <a:pt x="548" y="465"/>
                  </a:cubicBezTo>
                  <a:cubicBezTo>
                    <a:pt x="639" y="373"/>
                    <a:pt x="822" y="465"/>
                    <a:pt x="913" y="313"/>
                  </a:cubicBezTo>
                  <a:cubicBezTo>
                    <a:pt x="943" y="252"/>
                    <a:pt x="943" y="191"/>
                    <a:pt x="974" y="130"/>
                  </a:cubicBezTo>
                  <a:cubicBezTo>
                    <a:pt x="949" y="55"/>
                    <a:pt x="882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6" name="Google Shape;39016;p45"/>
            <p:cNvSpPr/>
            <p:nvPr/>
          </p:nvSpPr>
          <p:spPr>
            <a:xfrm>
              <a:off x="5534575" y="2967050"/>
              <a:ext cx="19000" cy="17475"/>
            </a:xfrm>
            <a:custGeom>
              <a:avLst/>
              <a:gdLst/>
              <a:ahLst/>
              <a:cxnLst/>
              <a:rect l="l" t="t" r="r" b="b"/>
              <a:pathLst>
                <a:path w="760" h="699" extrusionOk="0">
                  <a:moveTo>
                    <a:pt x="448" y="1"/>
                  </a:moveTo>
                  <a:cubicBezTo>
                    <a:pt x="406" y="1"/>
                    <a:pt x="358" y="9"/>
                    <a:pt x="304" y="25"/>
                  </a:cubicBezTo>
                  <a:cubicBezTo>
                    <a:pt x="122" y="55"/>
                    <a:pt x="0" y="207"/>
                    <a:pt x="30" y="420"/>
                  </a:cubicBezTo>
                  <a:cubicBezTo>
                    <a:pt x="58" y="584"/>
                    <a:pt x="207" y="698"/>
                    <a:pt x="391" y="698"/>
                  </a:cubicBezTo>
                  <a:cubicBezTo>
                    <a:pt x="412" y="698"/>
                    <a:pt x="434" y="697"/>
                    <a:pt x="456" y="694"/>
                  </a:cubicBezTo>
                  <a:cubicBezTo>
                    <a:pt x="638" y="663"/>
                    <a:pt x="760" y="572"/>
                    <a:pt x="760" y="359"/>
                  </a:cubicBezTo>
                  <a:cubicBezTo>
                    <a:pt x="710" y="160"/>
                    <a:pt x="640" y="1"/>
                    <a:pt x="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7" name="Google Shape;39017;p45"/>
            <p:cNvSpPr/>
            <p:nvPr/>
          </p:nvSpPr>
          <p:spPr>
            <a:xfrm>
              <a:off x="5720750" y="2938775"/>
              <a:ext cx="31175" cy="23775"/>
            </a:xfrm>
            <a:custGeom>
              <a:avLst/>
              <a:gdLst/>
              <a:ahLst/>
              <a:cxnLst/>
              <a:rect l="l" t="t" r="r" b="b"/>
              <a:pathLst>
                <a:path w="1247" h="951" extrusionOk="0">
                  <a:moveTo>
                    <a:pt x="547" y="1"/>
                  </a:moveTo>
                  <a:cubicBezTo>
                    <a:pt x="334" y="62"/>
                    <a:pt x="122" y="183"/>
                    <a:pt x="0" y="366"/>
                  </a:cubicBezTo>
                  <a:cubicBezTo>
                    <a:pt x="122" y="609"/>
                    <a:pt x="426" y="578"/>
                    <a:pt x="578" y="791"/>
                  </a:cubicBezTo>
                  <a:cubicBezTo>
                    <a:pt x="638" y="897"/>
                    <a:pt x="737" y="951"/>
                    <a:pt x="836" y="951"/>
                  </a:cubicBezTo>
                  <a:cubicBezTo>
                    <a:pt x="935" y="951"/>
                    <a:pt x="1033" y="897"/>
                    <a:pt x="1094" y="791"/>
                  </a:cubicBezTo>
                  <a:cubicBezTo>
                    <a:pt x="1246" y="578"/>
                    <a:pt x="1064" y="487"/>
                    <a:pt x="942" y="366"/>
                  </a:cubicBezTo>
                  <a:cubicBezTo>
                    <a:pt x="790" y="244"/>
                    <a:pt x="669" y="122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8" name="Google Shape;39018;p45"/>
            <p:cNvSpPr/>
            <p:nvPr/>
          </p:nvSpPr>
          <p:spPr>
            <a:xfrm>
              <a:off x="5368150" y="2896125"/>
              <a:ext cx="19025" cy="18475"/>
            </a:xfrm>
            <a:custGeom>
              <a:avLst/>
              <a:gdLst/>
              <a:ahLst/>
              <a:cxnLst/>
              <a:rect l="l" t="t" r="r" b="b"/>
              <a:pathLst>
                <a:path w="761" h="739" extrusionOk="0">
                  <a:moveTo>
                    <a:pt x="320" y="1"/>
                  </a:moveTo>
                  <a:cubicBezTo>
                    <a:pt x="167" y="1"/>
                    <a:pt x="89" y="140"/>
                    <a:pt x="61" y="278"/>
                  </a:cubicBezTo>
                  <a:cubicBezTo>
                    <a:pt x="0" y="491"/>
                    <a:pt x="152" y="704"/>
                    <a:pt x="396" y="734"/>
                  </a:cubicBezTo>
                  <a:cubicBezTo>
                    <a:pt x="414" y="737"/>
                    <a:pt x="431" y="738"/>
                    <a:pt x="448" y="738"/>
                  </a:cubicBezTo>
                  <a:cubicBezTo>
                    <a:pt x="628" y="738"/>
                    <a:pt x="733" y="594"/>
                    <a:pt x="760" y="400"/>
                  </a:cubicBezTo>
                  <a:cubicBezTo>
                    <a:pt x="760" y="126"/>
                    <a:pt x="517" y="35"/>
                    <a:pt x="365" y="5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9" name="Google Shape;39019;p45"/>
            <p:cNvSpPr/>
            <p:nvPr/>
          </p:nvSpPr>
          <p:spPr>
            <a:xfrm>
              <a:off x="5375750" y="3495775"/>
              <a:ext cx="25100" cy="11425"/>
            </a:xfrm>
            <a:custGeom>
              <a:avLst/>
              <a:gdLst/>
              <a:ahLst/>
              <a:cxnLst/>
              <a:rect l="l" t="t" r="r" b="b"/>
              <a:pathLst>
                <a:path w="1004" h="457" extrusionOk="0">
                  <a:moveTo>
                    <a:pt x="274" y="1"/>
                  </a:moveTo>
                  <a:cubicBezTo>
                    <a:pt x="152" y="1"/>
                    <a:pt x="0" y="1"/>
                    <a:pt x="0" y="153"/>
                  </a:cubicBezTo>
                  <a:cubicBezTo>
                    <a:pt x="0" y="244"/>
                    <a:pt x="61" y="335"/>
                    <a:pt x="122" y="366"/>
                  </a:cubicBezTo>
                  <a:cubicBezTo>
                    <a:pt x="244" y="426"/>
                    <a:pt x="380" y="457"/>
                    <a:pt x="521" y="457"/>
                  </a:cubicBezTo>
                  <a:cubicBezTo>
                    <a:pt x="661" y="457"/>
                    <a:pt x="806" y="426"/>
                    <a:pt x="943" y="366"/>
                  </a:cubicBezTo>
                  <a:cubicBezTo>
                    <a:pt x="973" y="366"/>
                    <a:pt x="1003" y="214"/>
                    <a:pt x="973" y="153"/>
                  </a:cubicBezTo>
                  <a:cubicBezTo>
                    <a:pt x="943" y="92"/>
                    <a:pt x="851" y="31"/>
                    <a:pt x="791" y="31"/>
                  </a:cubicBezTo>
                  <a:cubicBezTo>
                    <a:pt x="760" y="21"/>
                    <a:pt x="730" y="18"/>
                    <a:pt x="699" y="18"/>
                  </a:cubicBezTo>
                  <a:cubicBezTo>
                    <a:pt x="639" y="18"/>
                    <a:pt x="578" y="31"/>
                    <a:pt x="517" y="31"/>
                  </a:cubicBezTo>
                  <a:cubicBezTo>
                    <a:pt x="426" y="1"/>
                    <a:pt x="335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0" name="Google Shape;39020;p45"/>
            <p:cNvSpPr/>
            <p:nvPr/>
          </p:nvSpPr>
          <p:spPr>
            <a:xfrm>
              <a:off x="5360550" y="3072525"/>
              <a:ext cx="23575" cy="16275"/>
            </a:xfrm>
            <a:custGeom>
              <a:avLst/>
              <a:gdLst/>
              <a:ahLst/>
              <a:cxnLst/>
              <a:rect l="l" t="t" r="r" b="b"/>
              <a:pathLst>
                <a:path w="943" h="651" extrusionOk="0">
                  <a:moveTo>
                    <a:pt x="653" y="0"/>
                  </a:moveTo>
                  <a:cubicBezTo>
                    <a:pt x="615" y="0"/>
                    <a:pt x="578" y="11"/>
                    <a:pt x="548" y="31"/>
                  </a:cubicBezTo>
                  <a:cubicBezTo>
                    <a:pt x="365" y="122"/>
                    <a:pt x="122" y="92"/>
                    <a:pt x="0" y="304"/>
                  </a:cubicBezTo>
                  <a:cubicBezTo>
                    <a:pt x="183" y="426"/>
                    <a:pt x="365" y="517"/>
                    <a:pt x="548" y="639"/>
                  </a:cubicBezTo>
                  <a:cubicBezTo>
                    <a:pt x="570" y="646"/>
                    <a:pt x="597" y="650"/>
                    <a:pt x="625" y="650"/>
                  </a:cubicBezTo>
                  <a:cubicBezTo>
                    <a:pt x="709" y="650"/>
                    <a:pt x="806" y="616"/>
                    <a:pt x="852" y="548"/>
                  </a:cubicBezTo>
                  <a:cubicBezTo>
                    <a:pt x="943" y="396"/>
                    <a:pt x="943" y="244"/>
                    <a:pt x="852" y="122"/>
                  </a:cubicBezTo>
                  <a:cubicBezTo>
                    <a:pt x="811" y="41"/>
                    <a:pt x="730" y="0"/>
                    <a:pt x="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1" name="Google Shape;39021;p45"/>
            <p:cNvSpPr/>
            <p:nvPr/>
          </p:nvSpPr>
          <p:spPr>
            <a:xfrm>
              <a:off x="5273150" y="336205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96" y="0"/>
                  </a:moveTo>
                  <a:cubicBezTo>
                    <a:pt x="183" y="0"/>
                    <a:pt x="31" y="61"/>
                    <a:pt x="31" y="304"/>
                  </a:cubicBezTo>
                  <a:cubicBezTo>
                    <a:pt x="1" y="486"/>
                    <a:pt x="153" y="669"/>
                    <a:pt x="366" y="699"/>
                  </a:cubicBezTo>
                  <a:cubicBezTo>
                    <a:pt x="578" y="699"/>
                    <a:pt x="700" y="578"/>
                    <a:pt x="730" y="365"/>
                  </a:cubicBezTo>
                  <a:cubicBezTo>
                    <a:pt x="761" y="152"/>
                    <a:pt x="578" y="31"/>
                    <a:pt x="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2" name="Google Shape;39022;p45"/>
            <p:cNvSpPr/>
            <p:nvPr/>
          </p:nvSpPr>
          <p:spPr>
            <a:xfrm>
              <a:off x="5287600" y="3472225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96" y="1"/>
                  </a:moveTo>
                  <a:cubicBezTo>
                    <a:pt x="183" y="1"/>
                    <a:pt x="31" y="61"/>
                    <a:pt x="31" y="304"/>
                  </a:cubicBezTo>
                  <a:cubicBezTo>
                    <a:pt x="0" y="487"/>
                    <a:pt x="122" y="669"/>
                    <a:pt x="335" y="669"/>
                  </a:cubicBezTo>
                  <a:cubicBezTo>
                    <a:pt x="548" y="669"/>
                    <a:pt x="639" y="548"/>
                    <a:pt x="700" y="304"/>
                  </a:cubicBezTo>
                  <a:cubicBezTo>
                    <a:pt x="700" y="122"/>
                    <a:pt x="54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3" name="Google Shape;39023;p45"/>
            <p:cNvSpPr/>
            <p:nvPr/>
          </p:nvSpPr>
          <p:spPr>
            <a:xfrm>
              <a:off x="5598400" y="3285950"/>
              <a:ext cx="17500" cy="16950"/>
            </a:xfrm>
            <a:custGeom>
              <a:avLst/>
              <a:gdLst/>
              <a:ahLst/>
              <a:cxnLst/>
              <a:rect l="l" t="t" r="r" b="b"/>
              <a:pathLst>
                <a:path w="700" h="678" extrusionOk="0">
                  <a:moveTo>
                    <a:pt x="394" y="1"/>
                  </a:moveTo>
                  <a:cubicBezTo>
                    <a:pt x="375" y="1"/>
                    <a:pt x="356" y="2"/>
                    <a:pt x="335" y="5"/>
                  </a:cubicBezTo>
                  <a:cubicBezTo>
                    <a:pt x="152" y="5"/>
                    <a:pt x="0" y="187"/>
                    <a:pt x="31" y="369"/>
                  </a:cubicBezTo>
                  <a:cubicBezTo>
                    <a:pt x="31" y="536"/>
                    <a:pt x="183" y="677"/>
                    <a:pt x="348" y="677"/>
                  </a:cubicBezTo>
                  <a:cubicBezTo>
                    <a:pt x="364" y="677"/>
                    <a:pt x="380" y="676"/>
                    <a:pt x="395" y="673"/>
                  </a:cubicBezTo>
                  <a:cubicBezTo>
                    <a:pt x="639" y="673"/>
                    <a:pt x="699" y="521"/>
                    <a:pt x="699" y="339"/>
                  </a:cubicBezTo>
                  <a:cubicBezTo>
                    <a:pt x="672" y="144"/>
                    <a:pt x="59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4" name="Google Shape;39024;p45"/>
            <p:cNvSpPr/>
            <p:nvPr/>
          </p:nvSpPr>
          <p:spPr>
            <a:xfrm>
              <a:off x="5495050" y="3102925"/>
              <a:ext cx="20550" cy="25200"/>
            </a:xfrm>
            <a:custGeom>
              <a:avLst/>
              <a:gdLst/>
              <a:ahLst/>
              <a:cxnLst/>
              <a:rect l="l" t="t" r="r" b="b"/>
              <a:pathLst>
                <a:path w="822" h="1008" extrusionOk="0">
                  <a:moveTo>
                    <a:pt x="274" y="0"/>
                  </a:moveTo>
                  <a:cubicBezTo>
                    <a:pt x="0" y="183"/>
                    <a:pt x="92" y="456"/>
                    <a:pt x="92" y="730"/>
                  </a:cubicBezTo>
                  <a:cubicBezTo>
                    <a:pt x="170" y="906"/>
                    <a:pt x="350" y="1007"/>
                    <a:pt x="533" y="1007"/>
                  </a:cubicBezTo>
                  <a:cubicBezTo>
                    <a:pt x="634" y="1007"/>
                    <a:pt x="735" y="977"/>
                    <a:pt x="821" y="912"/>
                  </a:cubicBezTo>
                  <a:cubicBezTo>
                    <a:pt x="700" y="669"/>
                    <a:pt x="396" y="456"/>
                    <a:pt x="487" y="91"/>
                  </a:cubicBezTo>
                  <a:cubicBezTo>
                    <a:pt x="426" y="61"/>
                    <a:pt x="365" y="31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5" name="Google Shape;39025;p45"/>
            <p:cNvSpPr/>
            <p:nvPr/>
          </p:nvSpPr>
          <p:spPr>
            <a:xfrm>
              <a:off x="5501125" y="3162200"/>
              <a:ext cx="18275" cy="17775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213" y="0"/>
                  </a:moveTo>
                  <a:cubicBezTo>
                    <a:pt x="183" y="91"/>
                    <a:pt x="122" y="183"/>
                    <a:pt x="92" y="304"/>
                  </a:cubicBezTo>
                  <a:cubicBezTo>
                    <a:pt x="1" y="456"/>
                    <a:pt x="61" y="638"/>
                    <a:pt x="244" y="699"/>
                  </a:cubicBezTo>
                  <a:cubicBezTo>
                    <a:pt x="273" y="706"/>
                    <a:pt x="303" y="710"/>
                    <a:pt x="334" y="710"/>
                  </a:cubicBezTo>
                  <a:cubicBezTo>
                    <a:pt x="434" y="710"/>
                    <a:pt x="539" y="671"/>
                    <a:pt x="609" y="578"/>
                  </a:cubicBezTo>
                  <a:cubicBezTo>
                    <a:pt x="730" y="456"/>
                    <a:pt x="730" y="274"/>
                    <a:pt x="609" y="183"/>
                  </a:cubicBezTo>
                  <a:cubicBezTo>
                    <a:pt x="517" y="61"/>
                    <a:pt x="36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6" name="Google Shape;39026;p45"/>
            <p:cNvSpPr/>
            <p:nvPr/>
          </p:nvSpPr>
          <p:spPr>
            <a:xfrm>
              <a:off x="5146250" y="3185175"/>
              <a:ext cx="18275" cy="16550"/>
            </a:xfrm>
            <a:custGeom>
              <a:avLst/>
              <a:gdLst/>
              <a:ahLst/>
              <a:cxnLst/>
              <a:rect l="l" t="t" r="r" b="b"/>
              <a:pathLst>
                <a:path w="731" h="662" extrusionOk="0">
                  <a:moveTo>
                    <a:pt x="309" y="1"/>
                  </a:moveTo>
                  <a:cubicBezTo>
                    <a:pt x="191" y="1"/>
                    <a:pt x="77" y="69"/>
                    <a:pt x="31" y="206"/>
                  </a:cubicBezTo>
                  <a:cubicBezTo>
                    <a:pt x="1" y="327"/>
                    <a:pt x="31" y="479"/>
                    <a:pt x="153" y="571"/>
                  </a:cubicBezTo>
                  <a:cubicBezTo>
                    <a:pt x="214" y="631"/>
                    <a:pt x="290" y="662"/>
                    <a:pt x="366" y="662"/>
                  </a:cubicBezTo>
                  <a:cubicBezTo>
                    <a:pt x="442" y="662"/>
                    <a:pt x="518" y="631"/>
                    <a:pt x="578" y="571"/>
                  </a:cubicBezTo>
                  <a:cubicBezTo>
                    <a:pt x="670" y="479"/>
                    <a:pt x="730" y="327"/>
                    <a:pt x="730" y="175"/>
                  </a:cubicBezTo>
                  <a:cubicBezTo>
                    <a:pt x="639" y="115"/>
                    <a:pt x="518" y="84"/>
                    <a:pt x="426" y="23"/>
                  </a:cubicBezTo>
                  <a:cubicBezTo>
                    <a:pt x="388" y="8"/>
                    <a:pt x="349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7" name="Google Shape;39027;p45"/>
            <p:cNvSpPr/>
            <p:nvPr/>
          </p:nvSpPr>
          <p:spPr>
            <a:xfrm>
              <a:off x="5437300" y="3535300"/>
              <a:ext cx="24350" cy="15650"/>
            </a:xfrm>
            <a:custGeom>
              <a:avLst/>
              <a:gdLst/>
              <a:ahLst/>
              <a:cxnLst/>
              <a:rect l="l" t="t" r="r" b="b"/>
              <a:pathLst>
                <a:path w="974" h="626" extrusionOk="0">
                  <a:moveTo>
                    <a:pt x="548" y="0"/>
                  </a:moveTo>
                  <a:cubicBezTo>
                    <a:pt x="304" y="61"/>
                    <a:pt x="0" y="183"/>
                    <a:pt x="152" y="487"/>
                  </a:cubicBezTo>
                  <a:cubicBezTo>
                    <a:pt x="205" y="582"/>
                    <a:pt x="295" y="625"/>
                    <a:pt x="398" y="625"/>
                  </a:cubicBezTo>
                  <a:cubicBezTo>
                    <a:pt x="592" y="625"/>
                    <a:pt x="834" y="471"/>
                    <a:pt x="973" y="213"/>
                  </a:cubicBezTo>
                  <a:cubicBezTo>
                    <a:pt x="851" y="92"/>
                    <a:pt x="700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8" name="Google Shape;39028;p45"/>
            <p:cNvSpPr/>
            <p:nvPr/>
          </p:nvSpPr>
          <p:spPr>
            <a:xfrm>
              <a:off x="5406150" y="3578525"/>
              <a:ext cx="16725" cy="16075"/>
            </a:xfrm>
            <a:custGeom>
              <a:avLst/>
              <a:gdLst/>
              <a:ahLst/>
              <a:cxnLst/>
              <a:rect l="l" t="t" r="r" b="b"/>
              <a:pathLst>
                <a:path w="669" h="643" extrusionOk="0">
                  <a:moveTo>
                    <a:pt x="366" y="0"/>
                  </a:moveTo>
                  <a:cubicBezTo>
                    <a:pt x="163" y="0"/>
                    <a:pt x="58" y="146"/>
                    <a:pt x="31" y="369"/>
                  </a:cubicBezTo>
                  <a:cubicBezTo>
                    <a:pt x="0" y="521"/>
                    <a:pt x="122" y="642"/>
                    <a:pt x="274" y="642"/>
                  </a:cubicBezTo>
                  <a:cubicBezTo>
                    <a:pt x="456" y="642"/>
                    <a:pt x="638" y="521"/>
                    <a:pt x="669" y="338"/>
                  </a:cubicBezTo>
                  <a:cubicBezTo>
                    <a:pt x="669" y="186"/>
                    <a:pt x="578" y="34"/>
                    <a:pt x="426" y="4"/>
                  </a:cubicBezTo>
                  <a:cubicBezTo>
                    <a:pt x="405" y="1"/>
                    <a:pt x="385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9" name="Google Shape;39029;p45"/>
            <p:cNvSpPr/>
            <p:nvPr/>
          </p:nvSpPr>
          <p:spPr>
            <a:xfrm>
              <a:off x="5360625" y="3423500"/>
              <a:ext cx="17425" cy="16175"/>
            </a:xfrm>
            <a:custGeom>
              <a:avLst/>
              <a:gdLst/>
              <a:ahLst/>
              <a:cxnLst/>
              <a:rect l="l" t="t" r="r" b="b"/>
              <a:pathLst>
                <a:path w="697" h="647" extrusionOk="0">
                  <a:moveTo>
                    <a:pt x="315" y="0"/>
                  </a:moveTo>
                  <a:cubicBezTo>
                    <a:pt x="150" y="0"/>
                    <a:pt x="0" y="144"/>
                    <a:pt x="28" y="339"/>
                  </a:cubicBezTo>
                  <a:cubicBezTo>
                    <a:pt x="56" y="505"/>
                    <a:pt x="185" y="646"/>
                    <a:pt x="369" y="646"/>
                  </a:cubicBezTo>
                  <a:cubicBezTo>
                    <a:pt x="387" y="646"/>
                    <a:pt x="405" y="645"/>
                    <a:pt x="423" y="643"/>
                  </a:cubicBezTo>
                  <a:cubicBezTo>
                    <a:pt x="605" y="643"/>
                    <a:pt x="697" y="551"/>
                    <a:pt x="697" y="339"/>
                  </a:cubicBezTo>
                  <a:cubicBezTo>
                    <a:pt x="697" y="156"/>
                    <a:pt x="545" y="4"/>
                    <a:pt x="362" y="4"/>
                  </a:cubicBezTo>
                  <a:cubicBezTo>
                    <a:pt x="347" y="2"/>
                    <a:pt x="331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0" name="Google Shape;39030;p45"/>
            <p:cNvSpPr/>
            <p:nvPr/>
          </p:nvSpPr>
          <p:spPr>
            <a:xfrm>
              <a:off x="5416075" y="3186425"/>
              <a:ext cx="16700" cy="15300"/>
            </a:xfrm>
            <a:custGeom>
              <a:avLst/>
              <a:gdLst/>
              <a:ahLst/>
              <a:cxnLst/>
              <a:rect l="l" t="t" r="r" b="b"/>
              <a:pathLst>
                <a:path w="668" h="612" extrusionOk="0">
                  <a:moveTo>
                    <a:pt x="323" y="0"/>
                  </a:moveTo>
                  <a:cubicBezTo>
                    <a:pt x="155" y="0"/>
                    <a:pt x="1" y="169"/>
                    <a:pt x="29" y="338"/>
                  </a:cubicBezTo>
                  <a:cubicBezTo>
                    <a:pt x="29" y="490"/>
                    <a:pt x="150" y="612"/>
                    <a:pt x="302" y="612"/>
                  </a:cubicBezTo>
                  <a:cubicBezTo>
                    <a:pt x="485" y="612"/>
                    <a:pt x="637" y="460"/>
                    <a:pt x="667" y="277"/>
                  </a:cubicBezTo>
                  <a:cubicBezTo>
                    <a:pt x="637" y="125"/>
                    <a:pt x="515" y="4"/>
                    <a:pt x="363" y="4"/>
                  </a:cubicBezTo>
                  <a:cubicBezTo>
                    <a:pt x="350" y="2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1" name="Google Shape;39031;p45"/>
            <p:cNvSpPr/>
            <p:nvPr/>
          </p:nvSpPr>
          <p:spPr>
            <a:xfrm>
              <a:off x="5273150" y="3432700"/>
              <a:ext cx="16000" cy="17900"/>
            </a:xfrm>
            <a:custGeom>
              <a:avLst/>
              <a:gdLst/>
              <a:ahLst/>
              <a:cxnLst/>
              <a:rect l="l" t="t" r="r" b="b"/>
              <a:pathLst>
                <a:path w="640" h="716" extrusionOk="0">
                  <a:moveTo>
                    <a:pt x="396" y="1"/>
                  </a:moveTo>
                  <a:cubicBezTo>
                    <a:pt x="153" y="1"/>
                    <a:pt x="92" y="153"/>
                    <a:pt x="62" y="335"/>
                  </a:cubicBezTo>
                  <a:cubicBezTo>
                    <a:pt x="1" y="487"/>
                    <a:pt x="92" y="670"/>
                    <a:pt x="244" y="700"/>
                  </a:cubicBezTo>
                  <a:cubicBezTo>
                    <a:pt x="282" y="711"/>
                    <a:pt x="315" y="716"/>
                    <a:pt x="344" y="716"/>
                  </a:cubicBezTo>
                  <a:cubicBezTo>
                    <a:pt x="477" y="716"/>
                    <a:pt x="523" y="607"/>
                    <a:pt x="548" y="457"/>
                  </a:cubicBezTo>
                  <a:cubicBezTo>
                    <a:pt x="578" y="305"/>
                    <a:pt x="639" y="92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2" name="Google Shape;39032;p45"/>
            <p:cNvSpPr/>
            <p:nvPr/>
          </p:nvSpPr>
          <p:spPr>
            <a:xfrm>
              <a:off x="5366625" y="3641675"/>
              <a:ext cx="15225" cy="15350"/>
            </a:xfrm>
            <a:custGeom>
              <a:avLst/>
              <a:gdLst/>
              <a:ahLst/>
              <a:cxnLst/>
              <a:rect l="l" t="t" r="r" b="b"/>
              <a:pathLst>
                <a:path w="609" h="614" extrusionOk="0">
                  <a:moveTo>
                    <a:pt x="274" y="1"/>
                  </a:moveTo>
                  <a:cubicBezTo>
                    <a:pt x="153" y="62"/>
                    <a:pt x="1" y="122"/>
                    <a:pt x="1" y="335"/>
                  </a:cubicBezTo>
                  <a:cubicBezTo>
                    <a:pt x="1" y="487"/>
                    <a:pt x="92" y="609"/>
                    <a:pt x="274" y="609"/>
                  </a:cubicBezTo>
                  <a:cubicBezTo>
                    <a:pt x="293" y="612"/>
                    <a:pt x="311" y="613"/>
                    <a:pt x="329" y="613"/>
                  </a:cubicBezTo>
                  <a:cubicBezTo>
                    <a:pt x="486" y="613"/>
                    <a:pt x="609" y="496"/>
                    <a:pt x="609" y="305"/>
                  </a:cubicBezTo>
                  <a:cubicBezTo>
                    <a:pt x="609" y="153"/>
                    <a:pt x="487" y="62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3" name="Google Shape;39033;p45"/>
            <p:cNvSpPr/>
            <p:nvPr/>
          </p:nvSpPr>
          <p:spPr>
            <a:xfrm>
              <a:off x="5133350" y="2943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95" y="0"/>
                  </a:moveTo>
                  <a:cubicBezTo>
                    <a:pt x="152" y="0"/>
                    <a:pt x="0" y="31"/>
                    <a:pt x="0" y="243"/>
                  </a:cubicBezTo>
                  <a:cubicBezTo>
                    <a:pt x="0" y="487"/>
                    <a:pt x="182" y="547"/>
                    <a:pt x="334" y="547"/>
                  </a:cubicBezTo>
                  <a:cubicBezTo>
                    <a:pt x="517" y="547"/>
                    <a:pt x="638" y="456"/>
                    <a:pt x="638" y="304"/>
                  </a:cubicBezTo>
                  <a:cubicBezTo>
                    <a:pt x="669" y="152"/>
                    <a:pt x="547" y="0"/>
                    <a:pt x="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4" name="Google Shape;39034;p45"/>
            <p:cNvSpPr/>
            <p:nvPr/>
          </p:nvSpPr>
          <p:spPr>
            <a:xfrm>
              <a:off x="5444125" y="3350650"/>
              <a:ext cx="15225" cy="15325"/>
            </a:xfrm>
            <a:custGeom>
              <a:avLst/>
              <a:gdLst/>
              <a:ahLst/>
              <a:cxnLst/>
              <a:rect l="l" t="t" r="r" b="b"/>
              <a:pathLst>
                <a:path w="609" h="613" extrusionOk="0">
                  <a:moveTo>
                    <a:pt x="366" y="0"/>
                  </a:moveTo>
                  <a:cubicBezTo>
                    <a:pt x="123" y="0"/>
                    <a:pt x="62" y="183"/>
                    <a:pt x="31" y="335"/>
                  </a:cubicBezTo>
                  <a:cubicBezTo>
                    <a:pt x="1" y="487"/>
                    <a:pt x="92" y="578"/>
                    <a:pt x="214" y="608"/>
                  </a:cubicBezTo>
                  <a:cubicBezTo>
                    <a:pt x="232" y="611"/>
                    <a:pt x="251" y="613"/>
                    <a:pt x="269" y="613"/>
                  </a:cubicBezTo>
                  <a:cubicBezTo>
                    <a:pt x="432" y="613"/>
                    <a:pt x="582" y="495"/>
                    <a:pt x="609" y="304"/>
                  </a:cubicBezTo>
                  <a:cubicBezTo>
                    <a:pt x="609" y="152"/>
                    <a:pt x="487" y="61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5" name="Google Shape;39035;p45"/>
            <p:cNvSpPr/>
            <p:nvPr/>
          </p:nvSpPr>
          <p:spPr>
            <a:xfrm>
              <a:off x="5716175" y="2934275"/>
              <a:ext cx="18275" cy="13650"/>
            </a:xfrm>
            <a:custGeom>
              <a:avLst/>
              <a:gdLst/>
              <a:ahLst/>
              <a:cxnLst/>
              <a:rect l="l" t="t" r="r" b="b"/>
              <a:pathLst>
                <a:path w="731" h="546" extrusionOk="0">
                  <a:moveTo>
                    <a:pt x="433" y="0"/>
                  </a:moveTo>
                  <a:cubicBezTo>
                    <a:pt x="341" y="0"/>
                    <a:pt x="250" y="39"/>
                    <a:pt x="183" y="120"/>
                  </a:cubicBezTo>
                  <a:cubicBezTo>
                    <a:pt x="31" y="242"/>
                    <a:pt x="1" y="394"/>
                    <a:pt x="183" y="546"/>
                  </a:cubicBezTo>
                  <a:cubicBezTo>
                    <a:pt x="457" y="546"/>
                    <a:pt x="730" y="546"/>
                    <a:pt x="730" y="181"/>
                  </a:cubicBezTo>
                  <a:cubicBezTo>
                    <a:pt x="662" y="62"/>
                    <a:pt x="54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6" name="Google Shape;39036;p45"/>
            <p:cNvSpPr/>
            <p:nvPr/>
          </p:nvSpPr>
          <p:spPr>
            <a:xfrm>
              <a:off x="5606000" y="3045025"/>
              <a:ext cx="19025" cy="16875"/>
            </a:xfrm>
            <a:custGeom>
              <a:avLst/>
              <a:gdLst/>
              <a:ahLst/>
              <a:cxnLst/>
              <a:rect l="l" t="t" r="r" b="b"/>
              <a:pathLst>
                <a:path w="761" h="675" extrusionOk="0">
                  <a:moveTo>
                    <a:pt x="374" y="1"/>
                  </a:moveTo>
                  <a:cubicBezTo>
                    <a:pt x="269" y="1"/>
                    <a:pt x="177" y="54"/>
                    <a:pt x="122" y="219"/>
                  </a:cubicBezTo>
                  <a:cubicBezTo>
                    <a:pt x="0" y="523"/>
                    <a:pt x="365" y="462"/>
                    <a:pt x="517" y="553"/>
                  </a:cubicBezTo>
                  <a:cubicBezTo>
                    <a:pt x="578" y="614"/>
                    <a:pt x="669" y="645"/>
                    <a:pt x="730" y="675"/>
                  </a:cubicBezTo>
                  <a:cubicBezTo>
                    <a:pt x="760" y="523"/>
                    <a:pt x="760" y="310"/>
                    <a:pt x="760" y="128"/>
                  </a:cubicBezTo>
                  <a:cubicBezTo>
                    <a:pt x="644" y="78"/>
                    <a:pt x="500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7" name="Google Shape;39037;p45"/>
            <p:cNvSpPr/>
            <p:nvPr/>
          </p:nvSpPr>
          <p:spPr>
            <a:xfrm>
              <a:off x="5517850" y="3007175"/>
              <a:ext cx="17500" cy="22825"/>
            </a:xfrm>
            <a:custGeom>
              <a:avLst/>
              <a:gdLst/>
              <a:ahLst/>
              <a:cxnLst/>
              <a:rect l="l" t="t" r="r" b="b"/>
              <a:pathLst>
                <a:path w="700" h="913" extrusionOk="0">
                  <a:moveTo>
                    <a:pt x="92" y="0"/>
                  </a:moveTo>
                  <a:lnTo>
                    <a:pt x="92" y="0"/>
                  </a:lnTo>
                  <a:cubicBezTo>
                    <a:pt x="122" y="365"/>
                    <a:pt x="0" y="760"/>
                    <a:pt x="456" y="912"/>
                  </a:cubicBezTo>
                  <a:cubicBezTo>
                    <a:pt x="487" y="639"/>
                    <a:pt x="699" y="335"/>
                    <a:pt x="487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8" name="Google Shape;39038;p45"/>
            <p:cNvSpPr/>
            <p:nvPr/>
          </p:nvSpPr>
          <p:spPr>
            <a:xfrm>
              <a:off x="5416775" y="3010075"/>
              <a:ext cx="15225" cy="13925"/>
            </a:xfrm>
            <a:custGeom>
              <a:avLst/>
              <a:gdLst/>
              <a:ahLst/>
              <a:cxnLst/>
              <a:rect l="l" t="t" r="r" b="b"/>
              <a:pathLst>
                <a:path w="609" h="557" extrusionOk="0">
                  <a:moveTo>
                    <a:pt x="327" y="0"/>
                  </a:moveTo>
                  <a:cubicBezTo>
                    <a:pt x="170" y="0"/>
                    <a:pt x="27" y="90"/>
                    <a:pt x="1" y="249"/>
                  </a:cubicBezTo>
                  <a:cubicBezTo>
                    <a:pt x="1" y="401"/>
                    <a:pt x="122" y="523"/>
                    <a:pt x="274" y="553"/>
                  </a:cubicBezTo>
                  <a:cubicBezTo>
                    <a:pt x="290" y="556"/>
                    <a:pt x="305" y="557"/>
                    <a:pt x="320" y="557"/>
                  </a:cubicBezTo>
                  <a:cubicBezTo>
                    <a:pt x="482" y="557"/>
                    <a:pt x="609" y="413"/>
                    <a:pt x="609" y="219"/>
                  </a:cubicBezTo>
                  <a:cubicBezTo>
                    <a:pt x="609" y="97"/>
                    <a:pt x="517" y="6"/>
                    <a:pt x="396" y="6"/>
                  </a:cubicBezTo>
                  <a:cubicBezTo>
                    <a:pt x="373" y="2"/>
                    <a:pt x="350" y="0"/>
                    <a:pt x="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9" name="Google Shape;39039;p45"/>
            <p:cNvSpPr/>
            <p:nvPr/>
          </p:nvSpPr>
          <p:spPr>
            <a:xfrm>
              <a:off x="5622700" y="2982850"/>
              <a:ext cx="15225" cy="14625"/>
            </a:xfrm>
            <a:custGeom>
              <a:avLst/>
              <a:gdLst/>
              <a:ahLst/>
              <a:cxnLst/>
              <a:rect l="l" t="t" r="r" b="b"/>
              <a:pathLst>
                <a:path w="609" h="585" extrusionOk="0">
                  <a:moveTo>
                    <a:pt x="366" y="1"/>
                  </a:moveTo>
                  <a:cubicBezTo>
                    <a:pt x="153" y="1"/>
                    <a:pt x="1" y="153"/>
                    <a:pt x="31" y="335"/>
                  </a:cubicBezTo>
                  <a:cubicBezTo>
                    <a:pt x="31" y="494"/>
                    <a:pt x="147" y="584"/>
                    <a:pt x="278" y="584"/>
                  </a:cubicBezTo>
                  <a:cubicBezTo>
                    <a:pt x="297" y="584"/>
                    <a:pt x="316" y="582"/>
                    <a:pt x="335" y="578"/>
                  </a:cubicBezTo>
                  <a:cubicBezTo>
                    <a:pt x="518" y="578"/>
                    <a:pt x="609" y="487"/>
                    <a:pt x="609" y="274"/>
                  </a:cubicBezTo>
                  <a:cubicBezTo>
                    <a:pt x="609" y="153"/>
                    <a:pt x="518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0" name="Google Shape;39040;p45"/>
            <p:cNvSpPr/>
            <p:nvPr/>
          </p:nvSpPr>
          <p:spPr>
            <a:xfrm>
              <a:off x="5524675" y="3230325"/>
              <a:ext cx="16750" cy="13200"/>
            </a:xfrm>
            <a:custGeom>
              <a:avLst/>
              <a:gdLst/>
              <a:ahLst/>
              <a:cxnLst/>
              <a:rect l="l" t="t" r="r" b="b"/>
              <a:pathLst>
                <a:path w="670" h="528" extrusionOk="0">
                  <a:moveTo>
                    <a:pt x="345" y="1"/>
                  </a:moveTo>
                  <a:cubicBezTo>
                    <a:pt x="204" y="1"/>
                    <a:pt x="80" y="55"/>
                    <a:pt x="31" y="224"/>
                  </a:cubicBezTo>
                  <a:cubicBezTo>
                    <a:pt x="1" y="375"/>
                    <a:pt x="122" y="527"/>
                    <a:pt x="274" y="527"/>
                  </a:cubicBezTo>
                  <a:cubicBezTo>
                    <a:pt x="457" y="527"/>
                    <a:pt x="609" y="436"/>
                    <a:pt x="639" y="254"/>
                  </a:cubicBezTo>
                  <a:cubicBezTo>
                    <a:pt x="670" y="132"/>
                    <a:pt x="578" y="41"/>
                    <a:pt x="457" y="11"/>
                  </a:cubicBezTo>
                  <a:cubicBezTo>
                    <a:pt x="419" y="4"/>
                    <a:pt x="381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1" name="Google Shape;39041;p45"/>
            <p:cNvSpPr/>
            <p:nvPr/>
          </p:nvSpPr>
          <p:spPr>
            <a:xfrm>
              <a:off x="5346100" y="3251700"/>
              <a:ext cx="16000" cy="19175"/>
            </a:xfrm>
            <a:custGeom>
              <a:avLst/>
              <a:gdLst/>
              <a:ahLst/>
              <a:cxnLst/>
              <a:rect l="l" t="t" r="r" b="b"/>
              <a:pathLst>
                <a:path w="640" h="767" extrusionOk="0">
                  <a:moveTo>
                    <a:pt x="288" y="1"/>
                  </a:moveTo>
                  <a:cubicBezTo>
                    <a:pt x="243" y="1"/>
                    <a:pt x="149" y="76"/>
                    <a:pt x="123" y="128"/>
                  </a:cubicBezTo>
                  <a:cubicBezTo>
                    <a:pt x="1" y="432"/>
                    <a:pt x="244" y="554"/>
                    <a:pt x="548" y="767"/>
                  </a:cubicBezTo>
                  <a:cubicBezTo>
                    <a:pt x="548" y="402"/>
                    <a:pt x="639" y="128"/>
                    <a:pt x="305" y="7"/>
                  </a:cubicBezTo>
                  <a:cubicBezTo>
                    <a:pt x="301" y="3"/>
                    <a:pt x="295" y="1"/>
                    <a:pt x="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2" name="Google Shape;39042;p45"/>
            <p:cNvSpPr/>
            <p:nvPr/>
          </p:nvSpPr>
          <p:spPr>
            <a:xfrm>
              <a:off x="5811925" y="3074675"/>
              <a:ext cx="12950" cy="14725"/>
            </a:xfrm>
            <a:custGeom>
              <a:avLst/>
              <a:gdLst/>
              <a:ahLst/>
              <a:cxnLst/>
              <a:rect l="l" t="t" r="r" b="b"/>
              <a:pathLst>
                <a:path w="518" h="589" extrusionOk="0">
                  <a:moveTo>
                    <a:pt x="250" y="1"/>
                  </a:moveTo>
                  <a:cubicBezTo>
                    <a:pt x="104" y="1"/>
                    <a:pt x="31" y="113"/>
                    <a:pt x="31" y="249"/>
                  </a:cubicBezTo>
                  <a:cubicBezTo>
                    <a:pt x="0" y="431"/>
                    <a:pt x="61" y="553"/>
                    <a:pt x="244" y="583"/>
                  </a:cubicBezTo>
                  <a:cubicBezTo>
                    <a:pt x="263" y="587"/>
                    <a:pt x="281" y="589"/>
                    <a:pt x="299" y="589"/>
                  </a:cubicBezTo>
                  <a:cubicBezTo>
                    <a:pt x="418" y="589"/>
                    <a:pt x="491" y="499"/>
                    <a:pt x="517" y="340"/>
                  </a:cubicBezTo>
                  <a:cubicBezTo>
                    <a:pt x="517" y="158"/>
                    <a:pt x="487" y="36"/>
                    <a:pt x="304" y="6"/>
                  </a:cubicBezTo>
                  <a:cubicBezTo>
                    <a:pt x="285" y="2"/>
                    <a:pt x="267" y="1"/>
                    <a:pt x="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3" name="Google Shape;39043;p45"/>
            <p:cNvSpPr/>
            <p:nvPr/>
          </p:nvSpPr>
          <p:spPr>
            <a:xfrm>
              <a:off x="5498100" y="3068850"/>
              <a:ext cx="19700" cy="15725"/>
            </a:xfrm>
            <a:custGeom>
              <a:avLst/>
              <a:gdLst/>
              <a:ahLst/>
              <a:cxnLst/>
              <a:rect l="l" t="t" r="r" b="b"/>
              <a:pathLst>
                <a:path w="788" h="629" extrusionOk="0">
                  <a:moveTo>
                    <a:pt x="545" y="0"/>
                  </a:moveTo>
                  <a:cubicBezTo>
                    <a:pt x="435" y="0"/>
                    <a:pt x="291" y="49"/>
                    <a:pt x="152" y="87"/>
                  </a:cubicBezTo>
                  <a:cubicBezTo>
                    <a:pt x="91" y="239"/>
                    <a:pt x="0" y="421"/>
                    <a:pt x="182" y="543"/>
                  </a:cubicBezTo>
                  <a:cubicBezTo>
                    <a:pt x="242" y="602"/>
                    <a:pt x="319" y="629"/>
                    <a:pt x="398" y="629"/>
                  </a:cubicBezTo>
                  <a:cubicBezTo>
                    <a:pt x="520" y="629"/>
                    <a:pt x="644" y="563"/>
                    <a:pt x="699" y="451"/>
                  </a:cubicBezTo>
                  <a:cubicBezTo>
                    <a:pt x="788" y="96"/>
                    <a:pt x="700" y="0"/>
                    <a:pt x="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4" name="Google Shape;39044;p45"/>
            <p:cNvSpPr/>
            <p:nvPr/>
          </p:nvSpPr>
          <p:spPr>
            <a:xfrm>
              <a:off x="5455525" y="3023700"/>
              <a:ext cx="15225" cy="20725"/>
            </a:xfrm>
            <a:custGeom>
              <a:avLst/>
              <a:gdLst/>
              <a:ahLst/>
              <a:cxnLst/>
              <a:rect l="l" t="t" r="r" b="b"/>
              <a:pathLst>
                <a:path w="609" h="829" extrusionOk="0">
                  <a:moveTo>
                    <a:pt x="198" y="1"/>
                  </a:moveTo>
                  <a:cubicBezTo>
                    <a:pt x="130" y="1"/>
                    <a:pt x="62" y="23"/>
                    <a:pt x="1" y="69"/>
                  </a:cubicBezTo>
                  <a:cubicBezTo>
                    <a:pt x="1" y="371"/>
                    <a:pt x="61" y="672"/>
                    <a:pt x="389" y="796"/>
                  </a:cubicBezTo>
                  <a:lnTo>
                    <a:pt x="389" y="796"/>
                  </a:lnTo>
                  <a:cubicBezTo>
                    <a:pt x="442" y="722"/>
                    <a:pt x="495" y="669"/>
                    <a:pt x="548" y="616"/>
                  </a:cubicBezTo>
                  <a:cubicBezTo>
                    <a:pt x="578" y="434"/>
                    <a:pt x="609" y="221"/>
                    <a:pt x="396" y="69"/>
                  </a:cubicBezTo>
                  <a:cubicBezTo>
                    <a:pt x="335" y="23"/>
                    <a:pt x="267" y="1"/>
                    <a:pt x="198" y="1"/>
                  </a:cubicBezTo>
                  <a:close/>
                  <a:moveTo>
                    <a:pt x="389" y="796"/>
                  </a:moveTo>
                  <a:cubicBezTo>
                    <a:pt x="381" y="806"/>
                    <a:pt x="373" y="817"/>
                    <a:pt x="366" y="829"/>
                  </a:cubicBezTo>
                  <a:lnTo>
                    <a:pt x="396" y="798"/>
                  </a:lnTo>
                  <a:cubicBezTo>
                    <a:pt x="394" y="798"/>
                    <a:pt x="391" y="797"/>
                    <a:pt x="389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5" name="Google Shape;39045;p45"/>
            <p:cNvSpPr/>
            <p:nvPr/>
          </p:nvSpPr>
          <p:spPr>
            <a:xfrm>
              <a:off x="5278475" y="3227550"/>
              <a:ext cx="12950" cy="15225"/>
            </a:xfrm>
            <a:custGeom>
              <a:avLst/>
              <a:gdLst/>
              <a:ahLst/>
              <a:cxnLst/>
              <a:rect l="l" t="t" r="r" b="b"/>
              <a:pathLst>
                <a:path w="518" h="609" extrusionOk="0">
                  <a:moveTo>
                    <a:pt x="274" y="0"/>
                  </a:moveTo>
                  <a:cubicBezTo>
                    <a:pt x="61" y="0"/>
                    <a:pt x="1" y="122"/>
                    <a:pt x="1" y="274"/>
                  </a:cubicBezTo>
                  <a:cubicBezTo>
                    <a:pt x="1" y="426"/>
                    <a:pt x="31" y="608"/>
                    <a:pt x="213" y="608"/>
                  </a:cubicBezTo>
                  <a:cubicBezTo>
                    <a:pt x="365" y="608"/>
                    <a:pt x="487" y="486"/>
                    <a:pt x="487" y="335"/>
                  </a:cubicBezTo>
                  <a:cubicBezTo>
                    <a:pt x="517" y="183"/>
                    <a:pt x="396" y="31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6" name="Google Shape;39046;p45"/>
            <p:cNvSpPr/>
            <p:nvPr/>
          </p:nvSpPr>
          <p:spPr>
            <a:xfrm>
              <a:off x="5269350" y="3390800"/>
              <a:ext cx="12950" cy="12425"/>
            </a:xfrm>
            <a:custGeom>
              <a:avLst/>
              <a:gdLst/>
              <a:ahLst/>
              <a:cxnLst/>
              <a:rect l="l" t="t" r="r" b="b"/>
              <a:pathLst>
                <a:path w="518" h="497" extrusionOk="0">
                  <a:moveTo>
                    <a:pt x="298" y="1"/>
                  </a:moveTo>
                  <a:cubicBezTo>
                    <a:pt x="281" y="1"/>
                    <a:pt x="263" y="2"/>
                    <a:pt x="244" y="5"/>
                  </a:cubicBezTo>
                  <a:cubicBezTo>
                    <a:pt x="123" y="5"/>
                    <a:pt x="1" y="127"/>
                    <a:pt x="31" y="248"/>
                  </a:cubicBezTo>
                  <a:cubicBezTo>
                    <a:pt x="4" y="384"/>
                    <a:pt x="123" y="496"/>
                    <a:pt x="258" y="496"/>
                  </a:cubicBezTo>
                  <a:cubicBezTo>
                    <a:pt x="273" y="496"/>
                    <a:pt x="289" y="495"/>
                    <a:pt x="305" y="492"/>
                  </a:cubicBezTo>
                  <a:cubicBezTo>
                    <a:pt x="457" y="461"/>
                    <a:pt x="487" y="370"/>
                    <a:pt x="518" y="248"/>
                  </a:cubicBezTo>
                  <a:cubicBezTo>
                    <a:pt x="518" y="112"/>
                    <a:pt x="445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7" name="Google Shape;39047;p45"/>
            <p:cNvSpPr/>
            <p:nvPr/>
          </p:nvSpPr>
          <p:spPr>
            <a:xfrm>
              <a:off x="5479100" y="2866500"/>
              <a:ext cx="14450" cy="13350"/>
            </a:xfrm>
            <a:custGeom>
              <a:avLst/>
              <a:gdLst/>
              <a:ahLst/>
              <a:cxnLst/>
              <a:rect l="l" t="t" r="r" b="b"/>
              <a:pathLst>
                <a:path w="578" h="534" extrusionOk="0">
                  <a:moveTo>
                    <a:pt x="253" y="1"/>
                  </a:moveTo>
                  <a:cubicBezTo>
                    <a:pt x="52" y="1"/>
                    <a:pt x="0" y="172"/>
                    <a:pt x="0" y="369"/>
                  </a:cubicBezTo>
                  <a:cubicBezTo>
                    <a:pt x="83" y="472"/>
                    <a:pt x="207" y="533"/>
                    <a:pt x="336" y="533"/>
                  </a:cubicBezTo>
                  <a:cubicBezTo>
                    <a:pt x="397" y="533"/>
                    <a:pt x="458" y="520"/>
                    <a:pt x="517" y="491"/>
                  </a:cubicBezTo>
                  <a:cubicBezTo>
                    <a:pt x="517" y="308"/>
                    <a:pt x="578" y="35"/>
                    <a:pt x="304" y="4"/>
                  </a:cubicBezTo>
                  <a:cubicBezTo>
                    <a:pt x="286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8" name="Google Shape;39048;p45"/>
            <p:cNvSpPr/>
            <p:nvPr/>
          </p:nvSpPr>
          <p:spPr>
            <a:xfrm>
              <a:off x="5280750" y="2930225"/>
              <a:ext cx="16750" cy="15050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391" y="0"/>
                  </a:moveTo>
                  <a:cubicBezTo>
                    <a:pt x="346" y="0"/>
                    <a:pt x="297" y="12"/>
                    <a:pt x="244" y="39"/>
                  </a:cubicBezTo>
                  <a:cubicBezTo>
                    <a:pt x="1" y="160"/>
                    <a:pt x="92" y="373"/>
                    <a:pt x="274" y="525"/>
                  </a:cubicBezTo>
                  <a:cubicBezTo>
                    <a:pt x="357" y="572"/>
                    <a:pt x="430" y="601"/>
                    <a:pt x="491" y="601"/>
                  </a:cubicBezTo>
                  <a:cubicBezTo>
                    <a:pt x="587" y="601"/>
                    <a:pt x="651" y="529"/>
                    <a:pt x="670" y="343"/>
                  </a:cubicBezTo>
                  <a:cubicBezTo>
                    <a:pt x="646" y="153"/>
                    <a:pt x="54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9" name="Google Shape;39049;p45"/>
            <p:cNvSpPr/>
            <p:nvPr/>
          </p:nvSpPr>
          <p:spPr>
            <a:xfrm>
              <a:off x="5634100" y="309455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44" y="1"/>
                  </a:moveTo>
                  <a:cubicBezTo>
                    <a:pt x="153" y="1"/>
                    <a:pt x="31" y="62"/>
                    <a:pt x="31" y="183"/>
                  </a:cubicBezTo>
                  <a:cubicBezTo>
                    <a:pt x="1" y="335"/>
                    <a:pt x="122" y="487"/>
                    <a:pt x="274" y="487"/>
                  </a:cubicBezTo>
                  <a:cubicBezTo>
                    <a:pt x="396" y="487"/>
                    <a:pt x="487" y="396"/>
                    <a:pt x="518" y="274"/>
                  </a:cubicBezTo>
                  <a:cubicBezTo>
                    <a:pt x="518" y="92"/>
                    <a:pt x="426" y="3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0" name="Google Shape;39050;p45"/>
            <p:cNvSpPr/>
            <p:nvPr/>
          </p:nvSpPr>
          <p:spPr>
            <a:xfrm>
              <a:off x="5376500" y="3121150"/>
              <a:ext cx="28150" cy="19025"/>
            </a:xfrm>
            <a:custGeom>
              <a:avLst/>
              <a:gdLst/>
              <a:ahLst/>
              <a:cxnLst/>
              <a:rect l="l" t="t" r="r" b="b"/>
              <a:pathLst>
                <a:path w="1126" h="761" extrusionOk="0">
                  <a:moveTo>
                    <a:pt x="92" y="1"/>
                  </a:moveTo>
                  <a:cubicBezTo>
                    <a:pt x="1" y="335"/>
                    <a:pt x="244" y="548"/>
                    <a:pt x="457" y="761"/>
                  </a:cubicBezTo>
                  <a:cubicBezTo>
                    <a:pt x="1125" y="305"/>
                    <a:pt x="335" y="244"/>
                    <a:pt x="244" y="31"/>
                  </a:cubicBezTo>
                  <a:cubicBezTo>
                    <a:pt x="183" y="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1" name="Google Shape;39051;p45"/>
            <p:cNvSpPr/>
            <p:nvPr/>
          </p:nvSpPr>
          <p:spPr>
            <a:xfrm>
              <a:off x="5350675" y="3139400"/>
              <a:ext cx="14450" cy="19900"/>
            </a:xfrm>
            <a:custGeom>
              <a:avLst/>
              <a:gdLst/>
              <a:ahLst/>
              <a:cxnLst/>
              <a:rect l="l" t="t" r="r" b="b"/>
              <a:pathLst>
                <a:path w="578" h="796" extrusionOk="0">
                  <a:moveTo>
                    <a:pt x="213" y="0"/>
                  </a:moveTo>
                  <a:cubicBezTo>
                    <a:pt x="152" y="152"/>
                    <a:pt x="91" y="304"/>
                    <a:pt x="31" y="487"/>
                  </a:cubicBezTo>
                  <a:cubicBezTo>
                    <a:pt x="0" y="639"/>
                    <a:pt x="122" y="760"/>
                    <a:pt x="274" y="791"/>
                  </a:cubicBezTo>
                  <a:cubicBezTo>
                    <a:pt x="290" y="794"/>
                    <a:pt x="305" y="795"/>
                    <a:pt x="319" y="795"/>
                  </a:cubicBezTo>
                  <a:cubicBezTo>
                    <a:pt x="445" y="795"/>
                    <a:pt x="523" y="684"/>
                    <a:pt x="578" y="547"/>
                  </a:cubicBezTo>
                  <a:cubicBezTo>
                    <a:pt x="335" y="426"/>
                    <a:pt x="456" y="91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2" name="Google Shape;39052;p45"/>
            <p:cNvSpPr/>
            <p:nvPr/>
          </p:nvSpPr>
          <p:spPr>
            <a:xfrm>
              <a:off x="5238250" y="3172750"/>
              <a:ext cx="14425" cy="12250"/>
            </a:xfrm>
            <a:custGeom>
              <a:avLst/>
              <a:gdLst/>
              <a:ahLst/>
              <a:cxnLst/>
              <a:rect l="l" t="t" r="r" b="b"/>
              <a:pathLst>
                <a:path w="577" h="490" extrusionOk="0">
                  <a:moveTo>
                    <a:pt x="293" y="0"/>
                  </a:moveTo>
                  <a:cubicBezTo>
                    <a:pt x="129" y="0"/>
                    <a:pt x="1" y="169"/>
                    <a:pt x="29" y="338"/>
                  </a:cubicBezTo>
                  <a:cubicBezTo>
                    <a:pt x="60" y="490"/>
                    <a:pt x="181" y="490"/>
                    <a:pt x="303" y="490"/>
                  </a:cubicBezTo>
                  <a:cubicBezTo>
                    <a:pt x="455" y="460"/>
                    <a:pt x="576" y="338"/>
                    <a:pt x="576" y="216"/>
                  </a:cubicBezTo>
                  <a:cubicBezTo>
                    <a:pt x="576" y="95"/>
                    <a:pt x="455" y="4"/>
                    <a:pt x="333" y="4"/>
                  </a:cubicBezTo>
                  <a:cubicBezTo>
                    <a:pt x="320" y="1"/>
                    <a:pt x="30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3" name="Google Shape;39053;p45"/>
            <p:cNvSpPr/>
            <p:nvPr/>
          </p:nvSpPr>
          <p:spPr>
            <a:xfrm>
              <a:off x="5438050" y="3259450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366" y="1"/>
                  </a:moveTo>
                  <a:cubicBezTo>
                    <a:pt x="214" y="1"/>
                    <a:pt x="62" y="92"/>
                    <a:pt x="31" y="244"/>
                  </a:cubicBezTo>
                  <a:cubicBezTo>
                    <a:pt x="1" y="396"/>
                    <a:pt x="92" y="548"/>
                    <a:pt x="274" y="548"/>
                  </a:cubicBezTo>
                  <a:cubicBezTo>
                    <a:pt x="288" y="551"/>
                    <a:pt x="300" y="552"/>
                    <a:pt x="313" y="552"/>
                  </a:cubicBezTo>
                  <a:cubicBezTo>
                    <a:pt x="442" y="552"/>
                    <a:pt x="518" y="413"/>
                    <a:pt x="518" y="274"/>
                  </a:cubicBezTo>
                  <a:cubicBezTo>
                    <a:pt x="548" y="15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4" name="Google Shape;39054;p45"/>
            <p:cNvSpPr/>
            <p:nvPr/>
          </p:nvSpPr>
          <p:spPr>
            <a:xfrm>
              <a:off x="5463125" y="3330875"/>
              <a:ext cx="15225" cy="12200"/>
            </a:xfrm>
            <a:custGeom>
              <a:avLst/>
              <a:gdLst/>
              <a:ahLst/>
              <a:cxnLst/>
              <a:rect l="l" t="t" r="r" b="b"/>
              <a:pathLst>
                <a:path w="609" h="488" extrusionOk="0">
                  <a:moveTo>
                    <a:pt x="366" y="1"/>
                  </a:moveTo>
                  <a:cubicBezTo>
                    <a:pt x="183" y="31"/>
                    <a:pt x="31" y="62"/>
                    <a:pt x="31" y="275"/>
                  </a:cubicBezTo>
                  <a:cubicBezTo>
                    <a:pt x="1" y="426"/>
                    <a:pt x="122" y="487"/>
                    <a:pt x="244" y="487"/>
                  </a:cubicBezTo>
                  <a:cubicBezTo>
                    <a:pt x="396" y="487"/>
                    <a:pt x="548" y="396"/>
                    <a:pt x="548" y="244"/>
                  </a:cubicBezTo>
                  <a:cubicBezTo>
                    <a:pt x="609" y="12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5" name="Google Shape;39055;p45"/>
            <p:cNvSpPr/>
            <p:nvPr/>
          </p:nvSpPr>
          <p:spPr>
            <a:xfrm>
              <a:off x="5410700" y="3108875"/>
              <a:ext cx="12175" cy="11800"/>
            </a:xfrm>
            <a:custGeom>
              <a:avLst/>
              <a:gdLst/>
              <a:ahLst/>
              <a:cxnLst/>
              <a:rect l="l" t="t" r="r" b="b"/>
              <a:pathLst>
                <a:path w="487" h="472" extrusionOk="0">
                  <a:moveTo>
                    <a:pt x="205" y="1"/>
                  </a:moveTo>
                  <a:cubicBezTo>
                    <a:pt x="98" y="1"/>
                    <a:pt x="1" y="109"/>
                    <a:pt x="1" y="218"/>
                  </a:cubicBezTo>
                  <a:cubicBezTo>
                    <a:pt x="1" y="340"/>
                    <a:pt x="92" y="461"/>
                    <a:pt x="213" y="461"/>
                  </a:cubicBezTo>
                  <a:cubicBezTo>
                    <a:pt x="239" y="468"/>
                    <a:pt x="264" y="472"/>
                    <a:pt x="288" y="472"/>
                  </a:cubicBezTo>
                  <a:cubicBezTo>
                    <a:pt x="373" y="472"/>
                    <a:pt x="439" y="422"/>
                    <a:pt x="487" y="279"/>
                  </a:cubicBezTo>
                  <a:cubicBezTo>
                    <a:pt x="456" y="127"/>
                    <a:pt x="365" y="36"/>
                    <a:pt x="244" y="5"/>
                  </a:cubicBezTo>
                  <a:cubicBezTo>
                    <a:pt x="231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6" name="Google Shape;39056;p45"/>
            <p:cNvSpPr/>
            <p:nvPr/>
          </p:nvSpPr>
          <p:spPr>
            <a:xfrm>
              <a:off x="5652350" y="2885025"/>
              <a:ext cx="12175" cy="11225"/>
            </a:xfrm>
            <a:custGeom>
              <a:avLst/>
              <a:gdLst/>
              <a:ahLst/>
              <a:cxnLst/>
              <a:rect l="l" t="t" r="r" b="b"/>
              <a:pathLst>
                <a:path w="487" h="449" extrusionOk="0">
                  <a:moveTo>
                    <a:pt x="255" y="0"/>
                  </a:moveTo>
                  <a:cubicBezTo>
                    <a:pt x="145" y="0"/>
                    <a:pt x="31" y="69"/>
                    <a:pt x="0" y="206"/>
                  </a:cubicBezTo>
                  <a:cubicBezTo>
                    <a:pt x="0" y="327"/>
                    <a:pt x="31" y="449"/>
                    <a:pt x="183" y="449"/>
                  </a:cubicBezTo>
                  <a:cubicBezTo>
                    <a:pt x="361" y="449"/>
                    <a:pt x="452" y="362"/>
                    <a:pt x="484" y="189"/>
                  </a:cubicBezTo>
                  <a:lnTo>
                    <a:pt x="484" y="189"/>
                  </a:lnTo>
                  <a:cubicBezTo>
                    <a:pt x="485" y="194"/>
                    <a:pt x="486" y="200"/>
                    <a:pt x="487" y="206"/>
                  </a:cubicBezTo>
                  <a:lnTo>
                    <a:pt x="487" y="175"/>
                  </a:lnTo>
                  <a:cubicBezTo>
                    <a:pt x="486" y="180"/>
                    <a:pt x="485" y="184"/>
                    <a:pt x="484" y="189"/>
                  </a:cubicBezTo>
                  <a:lnTo>
                    <a:pt x="484" y="189"/>
                  </a:lnTo>
                  <a:cubicBezTo>
                    <a:pt x="463" y="63"/>
                    <a:pt x="361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7" name="Google Shape;39057;p45"/>
            <p:cNvSpPr/>
            <p:nvPr/>
          </p:nvSpPr>
          <p:spPr>
            <a:xfrm>
              <a:off x="5357500" y="3504425"/>
              <a:ext cx="11425" cy="11900"/>
            </a:xfrm>
            <a:custGeom>
              <a:avLst/>
              <a:gdLst/>
              <a:ahLst/>
              <a:cxnLst/>
              <a:rect l="l" t="t" r="r" b="b"/>
              <a:pathLst>
                <a:path w="457" h="476" extrusionOk="0">
                  <a:moveTo>
                    <a:pt x="249" y="0"/>
                  </a:moveTo>
                  <a:cubicBezTo>
                    <a:pt x="218" y="0"/>
                    <a:pt x="185" y="7"/>
                    <a:pt x="153" y="20"/>
                  </a:cubicBezTo>
                  <a:cubicBezTo>
                    <a:pt x="62" y="20"/>
                    <a:pt x="1" y="111"/>
                    <a:pt x="1" y="202"/>
                  </a:cubicBezTo>
                  <a:cubicBezTo>
                    <a:pt x="31" y="354"/>
                    <a:pt x="122" y="475"/>
                    <a:pt x="274" y="475"/>
                  </a:cubicBezTo>
                  <a:cubicBezTo>
                    <a:pt x="426" y="445"/>
                    <a:pt x="457" y="323"/>
                    <a:pt x="457" y="202"/>
                  </a:cubicBezTo>
                  <a:cubicBezTo>
                    <a:pt x="457" y="82"/>
                    <a:pt x="363" y="0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8" name="Google Shape;39058;p45"/>
            <p:cNvSpPr/>
            <p:nvPr/>
          </p:nvSpPr>
          <p:spPr>
            <a:xfrm>
              <a:off x="5466250" y="3273900"/>
              <a:ext cx="12100" cy="13025"/>
            </a:xfrm>
            <a:custGeom>
              <a:avLst/>
              <a:gdLst/>
              <a:ahLst/>
              <a:cxnLst/>
              <a:rect l="l" t="t" r="r" b="b"/>
              <a:pathLst>
                <a:path w="484" h="521" extrusionOk="0">
                  <a:moveTo>
                    <a:pt x="271" y="0"/>
                  </a:moveTo>
                  <a:cubicBezTo>
                    <a:pt x="149" y="0"/>
                    <a:pt x="28" y="91"/>
                    <a:pt x="28" y="243"/>
                  </a:cubicBezTo>
                  <a:cubicBezTo>
                    <a:pt x="0" y="382"/>
                    <a:pt x="99" y="521"/>
                    <a:pt x="232" y="521"/>
                  </a:cubicBezTo>
                  <a:cubicBezTo>
                    <a:pt x="245" y="521"/>
                    <a:pt x="258" y="520"/>
                    <a:pt x="271" y="517"/>
                  </a:cubicBezTo>
                  <a:cubicBezTo>
                    <a:pt x="393" y="517"/>
                    <a:pt x="484" y="395"/>
                    <a:pt x="484" y="274"/>
                  </a:cubicBezTo>
                  <a:cubicBezTo>
                    <a:pt x="484" y="122"/>
                    <a:pt x="393" y="31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9" name="Google Shape;39059;p45"/>
            <p:cNvSpPr/>
            <p:nvPr/>
          </p:nvSpPr>
          <p:spPr>
            <a:xfrm>
              <a:off x="5503400" y="31910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456"/>
                    <a:pt x="244" y="456"/>
                  </a:cubicBezTo>
                  <a:cubicBezTo>
                    <a:pt x="366" y="456"/>
                    <a:pt x="457" y="365"/>
                    <a:pt x="457" y="243"/>
                  </a:cubicBezTo>
                  <a:cubicBezTo>
                    <a:pt x="487" y="122"/>
                    <a:pt x="396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0" name="Google Shape;39060;p45"/>
            <p:cNvSpPr/>
            <p:nvPr/>
          </p:nvSpPr>
          <p:spPr>
            <a:xfrm>
              <a:off x="5454775" y="2922075"/>
              <a:ext cx="12950" cy="12175"/>
            </a:xfrm>
            <a:custGeom>
              <a:avLst/>
              <a:gdLst/>
              <a:ahLst/>
              <a:cxnLst/>
              <a:rect l="l" t="t" r="r" b="b"/>
              <a:pathLst>
                <a:path w="518" h="487" extrusionOk="0">
                  <a:moveTo>
                    <a:pt x="213" y="0"/>
                  </a:moveTo>
                  <a:cubicBezTo>
                    <a:pt x="122" y="0"/>
                    <a:pt x="1" y="61"/>
                    <a:pt x="1" y="183"/>
                  </a:cubicBezTo>
                  <a:cubicBezTo>
                    <a:pt x="1" y="365"/>
                    <a:pt x="122" y="456"/>
                    <a:pt x="274" y="486"/>
                  </a:cubicBezTo>
                  <a:cubicBezTo>
                    <a:pt x="365" y="456"/>
                    <a:pt x="517" y="456"/>
                    <a:pt x="487" y="304"/>
                  </a:cubicBezTo>
                  <a:cubicBezTo>
                    <a:pt x="456" y="183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1" name="Google Shape;39061;p45"/>
            <p:cNvSpPr/>
            <p:nvPr/>
          </p:nvSpPr>
          <p:spPr>
            <a:xfrm>
              <a:off x="5287600" y="2938775"/>
              <a:ext cx="19025" cy="13875"/>
            </a:xfrm>
            <a:custGeom>
              <a:avLst/>
              <a:gdLst/>
              <a:ahLst/>
              <a:cxnLst/>
              <a:rect l="l" t="t" r="r" b="b"/>
              <a:pathLst>
                <a:path w="761" h="555" extrusionOk="0">
                  <a:moveTo>
                    <a:pt x="365" y="1"/>
                  </a:moveTo>
                  <a:cubicBezTo>
                    <a:pt x="312" y="106"/>
                    <a:pt x="191" y="189"/>
                    <a:pt x="60" y="189"/>
                  </a:cubicBezTo>
                  <a:cubicBezTo>
                    <a:pt x="40" y="189"/>
                    <a:pt x="20" y="187"/>
                    <a:pt x="0" y="183"/>
                  </a:cubicBezTo>
                  <a:lnTo>
                    <a:pt x="0" y="183"/>
                  </a:lnTo>
                  <a:cubicBezTo>
                    <a:pt x="21" y="412"/>
                    <a:pt x="99" y="555"/>
                    <a:pt x="243" y="555"/>
                  </a:cubicBezTo>
                  <a:cubicBezTo>
                    <a:pt x="309" y="555"/>
                    <a:pt x="391" y="524"/>
                    <a:pt x="487" y="457"/>
                  </a:cubicBezTo>
                  <a:cubicBezTo>
                    <a:pt x="760" y="274"/>
                    <a:pt x="548" y="122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2" name="Google Shape;39062;p45"/>
            <p:cNvSpPr/>
            <p:nvPr/>
          </p:nvSpPr>
          <p:spPr>
            <a:xfrm>
              <a:off x="5457050" y="36606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183" y="1"/>
                  </a:moveTo>
                  <a:cubicBezTo>
                    <a:pt x="1" y="1"/>
                    <a:pt x="1" y="92"/>
                    <a:pt x="1" y="244"/>
                  </a:cubicBezTo>
                  <a:cubicBezTo>
                    <a:pt x="1" y="396"/>
                    <a:pt x="122" y="457"/>
                    <a:pt x="244" y="457"/>
                  </a:cubicBezTo>
                  <a:cubicBezTo>
                    <a:pt x="365" y="457"/>
                    <a:pt x="487" y="335"/>
                    <a:pt x="426" y="213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3" name="Google Shape;39063;p45"/>
            <p:cNvSpPr/>
            <p:nvPr/>
          </p:nvSpPr>
          <p:spPr>
            <a:xfrm>
              <a:off x="5560400" y="3221450"/>
              <a:ext cx="12950" cy="12300"/>
            </a:xfrm>
            <a:custGeom>
              <a:avLst/>
              <a:gdLst/>
              <a:ahLst/>
              <a:cxnLst/>
              <a:rect l="l" t="t" r="r" b="b"/>
              <a:pathLst>
                <a:path w="518" h="492" extrusionOk="0">
                  <a:moveTo>
                    <a:pt x="304" y="1"/>
                  </a:moveTo>
                  <a:cubicBezTo>
                    <a:pt x="183" y="1"/>
                    <a:pt x="61" y="62"/>
                    <a:pt x="61" y="183"/>
                  </a:cubicBezTo>
                  <a:cubicBezTo>
                    <a:pt x="1" y="305"/>
                    <a:pt x="1" y="427"/>
                    <a:pt x="183" y="487"/>
                  </a:cubicBezTo>
                  <a:cubicBezTo>
                    <a:pt x="202" y="490"/>
                    <a:pt x="220" y="492"/>
                    <a:pt x="237" y="492"/>
                  </a:cubicBezTo>
                  <a:cubicBezTo>
                    <a:pt x="384" y="492"/>
                    <a:pt x="463" y="380"/>
                    <a:pt x="517" y="244"/>
                  </a:cubicBezTo>
                  <a:cubicBezTo>
                    <a:pt x="517" y="123"/>
                    <a:pt x="456" y="3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4" name="Google Shape;39064;p45"/>
            <p:cNvSpPr/>
            <p:nvPr/>
          </p:nvSpPr>
          <p:spPr>
            <a:xfrm>
              <a:off x="5195650" y="3285575"/>
              <a:ext cx="12950" cy="11725"/>
            </a:xfrm>
            <a:custGeom>
              <a:avLst/>
              <a:gdLst/>
              <a:ahLst/>
              <a:cxnLst/>
              <a:rect l="l" t="t" r="r" b="b"/>
              <a:pathLst>
                <a:path w="518" h="469" extrusionOk="0">
                  <a:moveTo>
                    <a:pt x="292" y="0"/>
                  </a:moveTo>
                  <a:cubicBezTo>
                    <a:pt x="267" y="0"/>
                    <a:pt x="240" y="6"/>
                    <a:pt x="213" y="20"/>
                  </a:cubicBezTo>
                  <a:cubicBezTo>
                    <a:pt x="92" y="50"/>
                    <a:pt x="1" y="172"/>
                    <a:pt x="61" y="293"/>
                  </a:cubicBezTo>
                  <a:cubicBezTo>
                    <a:pt x="61" y="406"/>
                    <a:pt x="145" y="468"/>
                    <a:pt x="225" y="468"/>
                  </a:cubicBezTo>
                  <a:cubicBezTo>
                    <a:pt x="253" y="468"/>
                    <a:pt x="281" y="461"/>
                    <a:pt x="305" y="445"/>
                  </a:cubicBezTo>
                  <a:cubicBezTo>
                    <a:pt x="426" y="415"/>
                    <a:pt x="517" y="293"/>
                    <a:pt x="487" y="172"/>
                  </a:cubicBezTo>
                  <a:cubicBezTo>
                    <a:pt x="463" y="77"/>
                    <a:pt x="384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5" name="Google Shape;39065;p45"/>
            <p:cNvSpPr/>
            <p:nvPr/>
          </p:nvSpPr>
          <p:spPr>
            <a:xfrm>
              <a:off x="5506450" y="3514775"/>
              <a:ext cx="11425" cy="10675"/>
            </a:xfrm>
            <a:custGeom>
              <a:avLst/>
              <a:gdLst/>
              <a:ahLst/>
              <a:cxnLst/>
              <a:rect l="l" t="t" r="r" b="b"/>
              <a:pathLst>
                <a:path w="457" h="427" extrusionOk="0">
                  <a:moveTo>
                    <a:pt x="213" y="1"/>
                  </a:moveTo>
                  <a:cubicBezTo>
                    <a:pt x="92" y="1"/>
                    <a:pt x="0" y="92"/>
                    <a:pt x="31" y="213"/>
                  </a:cubicBezTo>
                  <a:cubicBezTo>
                    <a:pt x="0" y="305"/>
                    <a:pt x="92" y="396"/>
                    <a:pt x="183" y="426"/>
                  </a:cubicBezTo>
                  <a:cubicBezTo>
                    <a:pt x="304" y="426"/>
                    <a:pt x="426" y="365"/>
                    <a:pt x="426" y="244"/>
                  </a:cubicBezTo>
                  <a:cubicBezTo>
                    <a:pt x="456" y="92"/>
                    <a:pt x="335" y="3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6" name="Google Shape;39066;p45"/>
            <p:cNvSpPr/>
            <p:nvPr/>
          </p:nvSpPr>
          <p:spPr>
            <a:xfrm>
              <a:off x="5342300" y="3341400"/>
              <a:ext cx="10675" cy="10800"/>
            </a:xfrm>
            <a:custGeom>
              <a:avLst/>
              <a:gdLst/>
              <a:ahLst/>
              <a:cxnLst/>
              <a:rect l="l" t="t" r="r" b="b"/>
              <a:pathLst>
                <a:path w="427" h="432" extrusionOk="0">
                  <a:moveTo>
                    <a:pt x="222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92" y="5"/>
                    <a:pt x="31" y="36"/>
                    <a:pt x="31" y="157"/>
                  </a:cubicBezTo>
                  <a:cubicBezTo>
                    <a:pt x="1" y="279"/>
                    <a:pt x="31" y="401"/>
                    <a:pt x="183" y="431"/>
                  </a:cubicBezTo>
                  <a:cubicBezTo>
                    <a:pt x="335" y="431"/>
                    <a:pt x="426" y="340"/>
                    <a:pt x="426" y="218"/>
                  </a:cubicBezTo>
                  <a:cubicBezTo>
                    <a:pt x="426" y="110"/>
                    <a:pt x="329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7" name="Google Shape;39067;p45"/>
            <p:cNvSpPr/>
            <p:nvPr/>
          </p:nvSpPr>
          <p:spPr>
            <a:xfrm>
              <a:off x="5431225" y="3414000"/>
              <a:ext cx="10650" cy="11125"/>
            </a:xfrm>
            <a:custGeom>
              <a:avLst/>
              <a:gdLst/>
              <a:ahLst/>
              <a:cxnLst/>
              <a:rect l="l" t="t" r="r" b="b"/>
              <a:pathLst>
                <a:path w="426" h="445" extrusionOk="0">
                  <a:moveTo>
                    <a:pt x="258" y="0"/>
                  </a:moveTo>
                  <a:cubicBezTo>
                    <a:pt x="234" y="0"/>
                    <a:pt x="209" y="6"/>
                    <a:pt x="183" y="19"/>
                  </a:cubicBezTo>
                  <a:cubicBezTo>
                    <a:pt x="91" y="50"/>
                    <a:pt x="0" y="141"/>
                    <a:pt x="0" y="232"/>
                  </a:cubicBezTo>
                  <a:cubicBezTo>
                    <a:pt x="0" y="354"/>
                    <a:pt x="122" y="445"/>
                    <a:pt x="243" y="445"/>
                  </a:cubicBezTo>
                  <a:cubicBezTo>
                    <a:pt x="395" y="445"/>
                    <a:pt x="426" y="293"/>
                    <a:pt x="426" y="171"/>
                  </a:cubicBezTo>
                  <a:cubicBezTo>
                    <a:pt x="402" y="77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8" name="Google Shape;39068;p45"/>
            <p:cNvSpPr/>
            <p:nvPr/>
          </p:nvSpPr>
          <p:spPr>
            <a:xfrm>
              <a:off x="5809650" y="2684825"/>
              <a:ext cx="10650" cy="10975"/>
            </a:xfrm>
            <a:custGeom>
              <a:avLst/>
              <a:gdLst/>
              <a:ahLst/>
              <a:cxnLst/>
              <a:rect l="l" t="t" r="r" b="b"/>
              <a:pathLst>
                <a:path w="426" h="439" extrusionOk="0">
                  <a:moveTo>
                    <a:pt x="259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1" y="37"/>
                    <a:pt x="0" y="128"/>
                    <a:pt x="31" y="250"/>
                  </a:cubicBezTo>
                  <a:cubicBezTo>
                    <a:pt x="31" y="355"/>
                    <a:pt x="122" y="438"/>
                    <a:pt x="226" y="438"/>
                  </a:cubicBezTo>
                  <a:cubicBezTo>
                    <a:pt x="242" y="438"/>
                    <a:pt x="258" y="436"/>
                    <a:pt x="274" y="432"/>
                  </a:cubicBezTo>
                  <a:cubicBezTo>
                    <a:pt x="395" y="432"/>
                    <a:pt x="426" y="311"/>
                    <a:pt x="426" y="189"/>
                  </a:cubicBezTo>
                  <a:cubicBezTo>
                    <a:pt x="426" y="83"/>
                    <a:pt x="357" y="1"/>
                    <a:pt x="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9" name="Google Shape;39069;p45"/>
            <p:cNvSpPr/>
            <p:nvPr/>
          </p:nvSpPr>
          <p:spPr>
            <a:xfrm>
              <a:off x="5425150" y="2896075"/>
              <a:ext cx="11400" cy="10250"/>
            </a:xfrm>
            <a:custGeom>
              <a:avLst/>
              <a:gdLst/>
              <a:ahLst/>
              <a:cxnLst/>
              <a:rect l="l" t="t" r="r" b="b"/>
              <a:pathLst>
                <a:path w="456" h="410" extrusionOk="0">
                  <a:moveTo>
                    <a:pt x="248" y="1"/>
                  </a:moveTo>
                  <a:cubicBezTo>
                    <a:pt x="228" y="1"/>
                    <a:pt x="206" y="3"/>
                    <a:pt x="182" y="7"/>
                  </a:cubicBezTo>
                  <a:cubicBezTo>
                    <a:pt x="61" y="37"/>
                    <a:pt x="0" y="159"/>
                    <a:pt x="30" y="280"/>
                  </a:cubicBezTo>
                  <a:cubicBezTo>
                    <a:pt x="55" y="355"/>
                    <a:pt x="122" y="410"/>
                    <a:pt x="195" y="410"/>
                  </a:cubicBezTo>
                  <a:cubicBezTo>
                    <a:pt x="211" y="410"/>
                    <a:pt x="227" y="407"/>
                    <a:pt x="243" y="402"/>
                  </a:cubicBezTo>
                  <a:cubicBezTo>
                    <a:pt x="256" y="405"/>
                    <a:pt x="269" y="407"/>
                    <a:pt x="281" y="407"/>
                  </a:cubicBezTo>
                  <a:cubicBezTo>
                    <a:pt x="383" y="407"/>
                    <a:pt x="456" y="298"/>
                    <a:pt x="456" y="189"/>
                  </a:cubicBezTo>
                  <a:cubicBezTo>
                    <a:pt x="430" y="83"/>
                    <a:pt x="380" y="1"/>
                    <a:pt x="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0" name="Google Shape;39070;p45"/>
            <p:cNvSpPr/>
            <p:nvPr/>
          </p:nvSpPr>
          <p:spPr>
            <a:xfrm>
              <a:off x="5501900" y="3064925"/>
              <a:ext cx="23575" cy="15225"/>
            </a:xfrm>
            <a:custGeom>
              <a:avLst/>
              <a:gdLst/>
              <a:ahLst/>
              <a:cxnLst/>
              <a:rect l="l" t="t" r="r" b="b"/>
              <a:pathLst>
                <a:path w="943" h="609" extrusionOk="0">
                  <a:moveTo>
                    <a:pt x="578" y="31"/>
                  </a:moveTo>
                  <a:cubicBezTo>
                    <a:pt x="365" y="61"/>
                    <a:pt x="122" y="0"/>
                    <a:pt x="0" y="244"/>
                  </a:cubicBezTo>
                  <a:cubicBezTo>
                    <a:pt x="274" y="244"/>
                    <a:pt x="517" y="244"/>
                    <a:pt x="547" y="608"/>
                  </a:cubicBezTo>
                  <a:lnTo>
                    <a:pt x="942" y="396"/>
                  </a:lnTo>
                  <a:cubicBezTo>
                    <a:pt x="851" y="244"/>
                    <a:pt x="730" y="122"/>
                    <a:pt x="578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1" name="Google Shape;39071;p45"/>
            <p:cNvSpPr/>
            <p:nvPr/>
          </p:nvSpPr>
          <p:spPr>
            <a:xfrm>
              <a:off x="5340025" y="3172825"/>
              <a:ext cx="12200" cy="10675"/>
            </a:xfrm>
            <a:custGeom>
              <a:avLst/>
              <a:gdLst/>
              <a:ahLst/>
              <a:cxnLst/>
              <a:rect l="l" t="t" r="r" b="b"/>
              <a:pathLst>
                <a:path w="488" h="427" extrusionOk="0">
                  <a:moveTo>
                    <a:pt x="244" y="1"/>
                  </a:moveTo>
                  <a:cubicBezTo>
                    <a:pt x="92" y="1"/>
                    <a:pt x="1" y="92"/>
                    <a:pt x="31" y="244"/>
                  </a:cubicBezTo>
                  <a:cubicBezTo>
                    <a:pt x="31" y="365"/>
                    <a:pt x="153" y="426"/>
                    <a:pt x="274" y="426"/>
                  </a:cubicBezTo>
                  <a:cubicBezTo>
                    <a:pt x="396" y="396"/>
                    <a:pt x="487" y="274"/>
                    <a:pt x="426" y="153"/>
                  </a:cubicBezTo>
                  <a:cubicBezTo>
                    <a:pt x="396" y="61"/>
                    <a:pt x="335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2" name="Google Shape;39072;p45"/>
            <p:cNvSpPr/>
            <p:nvPr/>
          </p:nvSpPr>
          <p:spPr>
            <a:xfrm>
              <a:off x="5305075" y="3295650"/>
              <a:ext cx="14475" cy="12475"/>
            </a:xfrm>
            <a:custGeom>
              <a:avLst/>
              <a:gdLst/>
              <a:ahLst/>
              <a:cxnLst/>
              <a:rect l="l" t="t" r="r" b="b"/>
              <a:pathLst>
                <a:path w="579" h="499" extrusionOk="0">
                  <a:moveTo>
                    <a:pt x="207" y="0"/>
                  </a:moveTo>
                  <a:cubicBezTo>
                    <a:pt x="141" y="0"/>
                    <a:pt x="84" y="35"/>
                    <a:pt x="61" y="103"/>
                  </a:cubicBezTo>
                  <a:cubicBezTo>
                    <a:pt x="1" y="377"/>
                    <a:pt x="153" y="468"/>
                    <a:pt x="396" y="498"/>
                  </a:cubicBezTo>
                  <a:cubicBezTo>
                    <a:pt x="456" y="316"/>
                    <a:pt x="578" y="103"/>
                    <a:pt x="274" y="12"/>
                  </a:cubicBezTo>
                  <a:cubicBezTo>
                    <a:pt x="251" y="4"/>
                    <a:pt x="229" y="0"/>
                    <a:pt x="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3" name="Google Shape;39073;p45"/>
            <p:cNvSpPr/>
            <p:nvPr/>
          </p:nvSpPr>
          <p:spPr>
            <a:xfrm>
              <a:off x="5321025" y="334607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153" y="1"/>
                  </a:moveTo>
                  <a:cubicBezTo>
                    <a:pt x="62" y="1"/>
                    <a:pt x="1" y="31"/>
                    <a:pt x="1" y="122"/>
                  </a:cubicBezTo>
                  <a:cubicBezTo>
                    <a:pt x="31" y="244"/>
                    <a:pt x="62" y="305"/>
                    <a:pt x="214" y="305"/>
                  </a:cubicBezTo>
                  <a:cubicBezTo>
                    <a:pt x="335" y="274"/>
                    <a:pt x="426" y="214"/>
                    <a:pt x="396" y="62"/>
                  </a:cubicBezTo>
                  <a:cubicBezTo>
                    <a:pt x="366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4" name="Google Shape;39074;p45"/>
            <p:cNvSpPr/>
            <p:nvPr/>
          </p:nvSpPr>
          <p:spPr>
            <a:xfrm>
              <a:off x="5438825" y="3618875"/>
              <a:ext cx="10650" cy="9925"/>
            </a:xfrm>
            <a:custGeom>
              <a:avLst/>
              <a:gdLst/>
              <a:ahLst/>
              <a:cxnLst/>
              <a:rect l="l" t="t" r="r" b="b"/>
              <a:pathLst>
                <a:path w="426" h="397" extrusionOk="0">
                  <a:moveTo>
                    <a:pt x="152" y="1"/>
                  </a:moveTo>
                  <a:cubicBezTo>
                    <a:pt x="61" y="31"/>
                    <a:pt x="0" y="92"/>
                    <a:pt x="0" y="183"/>
                  </a:cubicBezTo>
                  <a:cubicBezTo>
                    <a:pt x="31" y="305"/>
                    <a:pt x="122" y="396"/>
                    <a:pt x="243" y="396"/>
                  </a:cubicBezTo>
                  <a:cubicBezTo>
                    <a:pt x="335" y="396"/>
                    <a:pt x="426" y="305"/>
                    <a:pt x="395" y="214"/>
                  </a:cubicBezTo>
                  <a:cubicBezTo>
                    <a:pt x="395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5" name="Google Shape;39075;p45"/>
            <p:cNvSpPr/>
            <p:nvPr/>
          </p:nvSpPr>
          <p:spPr>
            <a:xfrm>
              <a:off x="5430450" y="29577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92" y="1"/>
                    <a:pt x="1" y="31"/>
                    <a:pt x="31" y="183"/>
                  </a:cubicBezTo>
                  <a:cubicBezTo>
                    <a:pt x="31" y="244"/>
                    <a:pt x="153" y="274"/>
                    <a:pt x="183" y="305"/>
                  </a:cubicBezTo>
                  <a:cubicBezTo>
                    <a:pt x="335" y="305"/>
                    <a:pt x="396" y="244"/>
                    <a:pt x="396" y="153"/>
                  </a:cubicBezTo>
                  <a:cubicBezTo>
                    <a:pt x="396" y="6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6" name="Google Shape;39076;p45"/>
            <p:cNvSpPr/>
            <p:nvPr/>
          </p:nvSpPr>
          <p:spPr>
            <a:xfrm>
              <a:off x="5530000" y="3289825"/>
              <a:ext cx="13700" cy="9425"/>
            </a:xfrm>
            <a:custGeom>
              <a:avLst/>
              <a:gdLst/>
              <a:ahLst/>
              <a:cxnLst/>
              <a:rect l="l" t="t" r="r" b="b"/>
              <a:pathLst>
                <a:path w="548" h="377" extrusionOk="0">
                  <a:moveTo>
                    <a:pt x="113" y="0"/>
                  </a:moveTo>
                  <a:cubicBezTo>
                    <a:pt x="75" y="0"/>
                    <a:pt x="37" y="2"/>
                    <a:pt x="1" y="2"/>
                  </a:cubicBezTo>
                  <a:cubicBezTo>
                    <a:pt x="18" y="265"/>
                    <a:pt x="97" y="376"/>
                    <a:pt x="219" y="376"/>
                  </a:cubicBezTo>
                  <a:cubicBezTo>
                    <a:pt x="307" y="376"/>
                    <a:pt x="420" y="317"/>
                    <a:pt x="548" y="214"/>
                  </a:cubicBezTo>
                  <a:cubicBezTo>
                    <a:pt x="426" y="20"/>
                    <a:pt x="266" y="0"/>
                    <a:pt x="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7" name="Google Shape;39077;p45"/>
            <p:cNvSpPr/>
            <p:nvPr/>
          </p:nvSpPr>
          <p:spPr>
            <a:xfrm>
              <a:off x="5648550" y="2939350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296" y="1"/>
                  </a:moveTo>
                  <a:cubicBezTo>
                    <a:pt x="281" y="1"/>
                    <a:pt x="263" y="3"/>
                    <a:pt x="244" y="8"/>
                  </a:cubicBezTo>
                  <a:cubicBezTo>
                    <a:pt x="122" y="8"/>
                    <a:pt x="0" y="99"/>
                    <a:pt x="61" y="221"/>
                  </a:cubicBezTo>
                  <a:cubicBezTo>
                    <a:pt x="92" y="282"/>
                    <a:pt x="183" y="312"/>
                    <a:pt x="274" y="312"/>
                  </a:cubicBezTo>
                  <a:cubicBezTo>
                    <a:pt x="365" y="312"/>
                    <a:pt x="426" y="251"/>
                    <a:pt x="426" y="221"/>
                  </a:cubicBezTo>
                  <a:cubicBezTo>
                    <a:pt x="400" y="68"/>
                    <a:pt x="375" y="1"/>
                    <a:pt x="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8" name="Google Shape;39078;p45"/>
            <p:cNvSpPr/>
            <p:nvPr/>
          </p:nvSpPr>
          <p:spPr>
            <a:xfrm>
              <a:off x="5447925" y="2889400"/>
              <a:ext cx="9925" cy="7875"/>
            </a:xfrm>
            <a:custGeom>
              <a:avLst/>
              <a:gdLst/>
              <a:ahLst/>
              <a:cxnLst/>
              <a:rect l="l" t="t" r="r" b="b"/>
              <a:pathLst>
                <a:path w="397" h="315" extrusionOk="0">
                  <a:moveTo>
                    <a:pt x="214" y="0"/>
                  </a:moveTo>
                  <a:cubicBezTo>
                    <a:pt x="183" y="31"/>
                    <a:pt x="92" y="31"/>
                    <a:pt x="31" y="122"/>
                  </a:cubicBezTo>
                  <a:cubicBezTo>
                    <a:pt x="1" y="243"/>
                    <a:pt x="31" y="274"/>
                    <a:pt x="153" y="304"/>
                  </a:cubicBezTo>
                  <a:cubicBezTo>
                    <a:pt x="187" y="311"/>
                    <a:pt x="218" y="315"/>
                    <a:pt x="246" y="315"/>
                  </a:cubicBezTo>
                  <a:cubicBezTo>
                    <a:pt x="341" y="315"/>
                    <a:pt x="396" y="270"/>
                    <a:pt x="396" y="152"/>
                  </a:cubicBezTo>
                  <a:cubicBezTo>
                    <a:pt x="396" y="61"/>
                    <a:pt x="335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9" name="Google Shape;39079;p45"/>
            <p:cNvSpPr/>
            <p:nvPr/>
          </p:nvSpPr>
          <p:spPr>
            <a:xfrm>
              <a:off x="5371175" y="2848625"/>
              <a:ext cx="10675" cy="8125"/>
            </a:xfrm>
            <a:custGeom>
              <a:avLst/>
              <a:gdLst/>
              <a:ahLst/>
              <a:cxnLst/>
              <a:rect l="l" t="t" r="r" b="b"/>
              <a:pathLst>
                <a:path w="427" h="325" extrusionOk="0">
                  <a:moveTo>
                    <a:pt x="224" y="0"/>
                  </a:moveTo>
                  <a:cubicBezTo>
                    <a:pt x="133" y="0"/>
                    <a:pt x="55" y="71"/>
                    <a:pt x="31" y="142"/>
                  </a:cubicBezTo>
                  <a:cubicBezTo>
                    <a:pt x="1" y="233"/>
                    <a:pt x="92" y="294"/>
                    <a:pt x="275" y="324"/>
                  </a:cubicBezTo>
                  <a:cubicBezTo>
                    <a:pt x="275" y="324"/>
                    <a:pt x="366" y="294"/>
                    <a:pt x="396" y="203"/>
                  </a:cubicBezTo>
                  <a:cubicBezTo>
                    <a:pt x="427" y="111"/>
                    <a:pt x="366" y="20"/>
                    <a:pt x="305" y="20"/>
                  </a:cubicBezTo>
                  <a:cubicBezTo>
                    <a:pt x="278" y="6"/>
                    <a:pt x="250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0" name="Google Shape;39080;p45"/>
            <p:cNvSpPr/>
            <p:nvPr/>
          </p:nvSpPr>
          <p:spPr>
            <a:xfrm>
              <a:off x="5365100" y="3255250"/>
              <a:ext cx="8400" cy="9550"/>
            </a:xfrm>
            <a:custGeom>
              <a:avLst/>
              <a:gdLst/>
              <a:ahLst/>
              <a:cxnLst/>
              <a:rect l="l" t="t" r="r" b="b"/>
              <a:pathLst>
                <a:path w="336" h="382" extrusionOk="0">
                  <a:moveTo>
                    <a:pt x="142" y="1"/>
                  </a:moveTo>
                  <a:cubicBezTo>
                    <a:pt x="51" y="1"/>
                    <a:pt x="31" y="100"/>
                    <a:pt x="31" y="199"/>
                  </a:cubicBezTo>
                  <a:cubicBezTo>
                    <a:pt x="1" y="290"/>
                    <a:pt x="92" y="382"/>
                    <a:pt x="183" y="382"/>
                  </a:cubicBezTo>
                  <a:cubicBezTo>
                    <a:pt x="274" y="382"/>
                    <a:pt x="335" y="290"/>
                    <a:pt x="335" y="230"/>
                  </a:cubicBezTo>
                  <a:cubicBezTo>
                    <a:pt x="335" y="138"/>
                    <a:pt x="274" y="17"/>
                    <a:pt x="214" y="17"/>
                  </a:cubicBezTo>
                  <a:cubicBezTo>
                    <a:pt x="186" y="6"/>
                    <a:pt x="162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1" name="Google Shape;39081;p45"/>
            <p:cNvSpPr/>
            <p:nvPr/>
          </p:nvSpPr>
          <p:spPr>
            <a:xfrm>
              <a:off x="5425900" y="3459100"/>
              <a:ext cx="10650" cy="8600"/>
            </a:xfrm>
            <a:custGeom>
              <a:avLst/>
              <a:gdLst/>
              <a:ahLst/>
              <a:cxnLst/>
              <a:rect l="l" t="t" r="r" b="b"/>
              <a:pathLst>
                <a:path w="426" h="344" extrusionOk="0">
                  <a:moveTo>
                    <a:pt x="240" y="1"/>
                  </a:moveTo>
                  <a:cubicBezTo>
                    <a:pt x="143" y="1"/>
                    <a:pt x="56" y="55"/>
                    <a:pt x="31" y="130"/>
                  </a:cubicBezTo>
                  <a:cubicBezTo>
                    <a:pt x="0" y="252"/>
                    <a:pt x="92" y="282"/>
                    <a:pt x="335" y="343"/>
                  </a:cubicBezTo>
                  <a:cubicBezTo>
                    <a:pt x="274" y="313"/>
                    <a:pt x="365" y="282"/>
                    <a:pt x="396" y="222"/>
                  </a:cubicBezTo>
                  <a:cubicBezTo>
                    <a:pt x="426" y="130"/>
                    <a:pt x="396" y="39"/>
                    <a:pt x="304" y="9"/>
                  </a:cubicBezTo>
                  <a:cubicBezTo>
                    <a:pt x="283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2" name="Google Shape;39082;p45"/>
            <p:cNvSpPr/>
            <p:nvPr/>
          </p:nvSpPr>
          <p:spPr>
            <a:xfrm>
              <a:off x="5223000" y="3496800"/>
              <a:ext cx="10675" cy="9850"/>
            </a:xfrm>
            <a:custGeom>
              <a:avLst/>
              <a:gdLst/>
              <a:ahLst/>
              <a:cxnLst/>
              <a:rect l="l" t="t" r="r" b="b"/>
              <a:pathLst>
                <a:path w="427" h="394" extrusionOk="0">
                  <a:moveTo>
                    <a:pt x="185" y="1"/>
                  </a:moveTo>
                  <a:cubicBezTo>
                    <a:pt x="126" y="1"/>
                    <a:pt x="85" y="65"/>
                    <a:pt x="62" y="112"/>
                  </a:cubicBezTo>
                  <a:cubicBezTo>
                    <a:pt x="1" y="233"/>
                    <a:pt x="62" y="355"/>
                    <a:pt x="183" y="385"/>
                  </a:cubicBezTo>
                  <a:cubicBezTo>
                    <a:pt x="200" y="391"/>
                    <a:pt x="216" y="393"/>
                    <a:pt x="230" y="393"/>
                  </a:cubicBezTo>
                  <a:cubicBezTo>
                    <a:pt x="296" y="393"/>
                    <a:pt x="341" y="344"/>
                    <a:pt x="366" y="294"/>
                  </a:cubicBezTo>
                  <a:cubicBezTo>
                    <a:pt x="426" y="173"/>
                    <a:pt x="366" y="51"/>
                    <a:pt x="244" y="21"/>
                  </a:cubicBezTo>
                  <a:cubicBezTo>
                    <a:pt x="223" y="6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3" name="Google Shape;39083;p45"/>
            <p:cNvSpPr/>
            <p:nvPr/>
          </p:nvSpPr>
          <p:spPr>
            <a:xfrm>
              <a:off x="5497325" y="3121150"/>
              <a:ext cx="18275" cy="10950"/>
            </a:xfrm>
            <a:custGeom>
              <a:avLst/>
              <a:gdLst/>
              <a:ahLst/>
              <a:cxnLst/>
              <a:rect l="l" t="t" r="r" b="b"/>
              <a:pathLst>
                <a:path w="731" h="43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02"/>
                    <a:pt x="68" y="437"/>
                    <a:pt x="192" y="437"/>
                  </a:cubicBezTo>
                  <a:cubicBezTo>
                    <a:pt x="294" y="437"/>
                    <a:pt x="457" y="347"/>
                    <a:pt x="730" y="183"/>
                  </a:cubicBezTo>
                  <a:cubicBezTo>
                    <a:pt x="457" y="183"/>
                    <a:pt x="213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4" name="Google Shape;39084;p45"/>
            <p:cNvSpPr/>
            <p:nvPr/>
          </p:nvSpPr>
          <p:spPr>
            <a:xfrm>
              <a:off x="5417550" y="3064175"/>
              <a:ext cx="9900" cy="10050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2" y="0"/>
                  </a:moveTo>
                  <a:cubicBezTo>
                    <a:pt x="91" y="0"/>
                    <a:pt x="0" y="91"/>
                    <a:pt x="0" y="182"/>
                  </a:cubicBezTo>
                  <a:cubicBezTo>
                    <a:pt x="0" y="304"/>
                    <a:pt x="91" y="365"/>
                    <a:pt x="243" y="395"/>
                  </a:cubicBezTo>
                  <a:cubicBezTo>
                    <a:pt x="255" y="399"/>
                    <a:pt x="267" y="401"/>
                    <a:pt x="278" y="401"/>
                  </a:cubicBezTo>
                  <a:cubicBezTo>
                    <a:pt x="350" y="401"/>
                    <a:pt x="395" y="322"/>
                    <a:pt x="395" y="243"/>
                  </a:cubicBezTo>
                  <a:cubicBezTo>
                    <a:pt x="395" y="122"/>
                    <a:pt x="304" y="3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5" name="Google Shape;39085;p45"/>
            <p:cNvSpPr/>
            <p:nvPr/>
          </p:nvSpPr>
          <p:spPr>
            <a:xfrm>
              <a:off x="5275450" y="3030425"/>
              <a:ext cx="10650" cy="7775"/>
            </a:xfrm>
            <a:custGeom>
              <a:avLst/>
              <a:gdLst/>
              <a:ahLst/>
              <a:cxnLst/>
              <a:rect l="l" t="t" r="r" b="b"/>
              <a:pathLst>
                <a:path w="426" h="311" extrusionOk="0">
                  <a:moveTo>
                    <a:pt x="201" y="1"/>
                  </a:moveTo>
                  <a:cubicBezTo>
                    <a:pt x="136" y="1"/>
                    <a:pt x="75" y="29"/>
                    <a:pt x="31" y="73"/>
                  </a:cubicBezTo>
                  <a:cubicBezTo>
                    <a:pt x="0" y="165"/>
                    <a:pt x="31" y="256"/>
                    <a:pt x="91" y="286"/>
                  </a:cubicBezTo>
                  <a:cubicBezTo>
                    <a:pt x="125" y="303"/>
                    <a:pt x="159" y="311"/>
                    <a:pt x="192" y="311"/>
                  </a:cubicBezTo>
                  <a:cubicBezTo>
                    <a:pt x="276" y="311"/>
                    <a:pt x="351" y="261"/>
                    <a:pt x="395" y="195"/>
                  </a:cubicBezTo>
                  <a:cubicBezTo>
                    <a:pt x="426" y="104"/>
                    <a:pt x="365" y="13"/>
                    <a:pt x="274" y="13"/>
                  </a:cubicBezTo>
                  <a:cubicBezTo>
                    <a:pt x="249" y="5"/>
                    <a:pt x="225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6" name="Google Shape;39086;p45"/>
            <p:cNvSpPr/>
            <p:nvPr/>
          </p:nvSpPr>
          <p:spPr>
            <a:xfrm>
              <a:off x="5444125" y="3472225"/>
              <a:ext cx="9150" cy="7825"/>
            </a:xfrm>
            <a:custGeom>
              <a:avLst/>
              <a:gdLst/>
              <a:ahLst/>
              <a:cxnLst/>
              <a:rect l="l" t="t" r="r" b="b"/>
              <a:pathLst>
                <a:path w="366" h="313" extrusionOk="0">
                  <a:moveTo>
                    <a:pt x="153" y="1"/>
                  </a:moveTo>
                  <a:cubicBezTo>
                    <a:pt x="62" y="1"/>
                    <a:pt x="1" y="61"/>
                    <a:pt x="1" y="183"/>
                  </a:cubicBezTo>
                  <a:cubicBezTo>
                    <a:pt x="1" y="258"/>
                    <a:pt x="63" y="312"/>
                    <a:pt x="135" y="312"/>
                  </a:cubicBezTo>
                  <a:cubicBezTo>
                    <a:pt x="151" y="312"/>
                    <a:pt x="167" y="310"/>
                    <a:pt x="183" y="304"/>
                  </a:cubicBezTo>
                  <a:cubicBezTo>
                    <a:pt x="275" y="304"/>
                    <a:pt x="335" y="213"/>
                    <a:pt x="366" y="122"/>
                  </a:cubicBezTo>
                  <a:cubicBezTo>
                    <a:pt x="335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7" name="Google Shape;39087;p45"/>
            <p:cNvSpPr/>
            <p:nvPr/>
          </p:nvSpPr>
          <p:spPr>
            <a:xfrm>
              <a:off x="5298325" y="3383200"/>
              <a:ext cx="9825" cy="9250"/>
            </a:xfrm>
            <a:custGeom>
              <a:avLst/>
              <a:gdLst/>
              <a:ahLst/>
              <a:cxnLst/>
              <a:rect l="l" t="t" r="r" b="b"/>
              <a:pathLst>
                <a:path w="393" h="370" extrusionOk="0">
                  <a:moveTo>
                    <a:pt x="194" y="1"/>
                  </a:moveTo>
                  <a:cubicBezTo>
                    <a:pt x="70" y="1"/>
                    <a:pt x="0" y="109"/>
                    <a:pt x="27" y="218"/>
                  </a:cubicBezTo>
                  <a:cubicBezTo>
                    <a:pt x="58" y="309"/>
                    <a:pt x="119" y="370"/>
                    <a:pt x="179" y="370"/>
                  </a:cubicBezTo>
                  <a:cubicBezTo>
                    <a:pt x="331" y="340"/>
                    <a:pt x="392" y="279"/>
                    <a:pt x="392" y="188"/>
                  </a:cubicBezTo>
                  <a:cubicBezTo>
                    <a:pt x="362" y="96"/>
                    <a:pt x="301" y="36"/>
                    <a:pt x="240" y="5"/>
                  </a:cubicBezTo>
                  <a:cubicBezTo>
                    <a:pt x="224" y="2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8" name="Google Shape;39088;p45"/>
            <p:cNvSpPr/>
            <p:nvPr/>
          </p:nvSpPr>
          <p:spPr>
            <a:xfrm>
              <a:off x="5450975" y="3532450"/>
              <a:ext cx="12950" cy="8325"/>
            </a:xfrm>
            <a:custGeom>
              <a:avLst/>
              <a:gdLst/>
              <a:ahLst/>
              <a:cxnLst/>
              <a:rect l="l" t="t" r="r" b="b"/>
              <a:pathLst>
                <a:path w="518" h="333" extrusionOk="0">
                  <a:moveTo>
                    <a:pt x="213" y="1"/>
                  </a:moveTo>
                  <a:cubicBezTo>
                    <a:pt x="133" y="1"/>
                    <a:pt x="56" y="41"/>
                    <a:pt x="1" y="114"/>
                  </a:cubicBezTo>
                  <a:cubicBezTo>
                    <a:pt x="80" y="247"/>
                    <a:pt x="205" y="333"/>
                    <a:pt x="357" y="333"/>
                  </a:cubicBezTo>
                  <a:cubicBezTo>
                    <a:pt x="379" y="333"/>
                    <a:pt x="403" y="331"/>
                    <a:pt x="426" y="327"/>
                  </a:cubicBezTo>
                  <a:cubicBezTo>
                    <a:pt x="517" y="266"/>
                    <a:pt x="487" y="84"/>
                    <a:pt x="365" y="54"/>
                  </a:cubicBezTo>
                  <a:cubicBezTo>
                    <a:pt x="317" y="18"/>
                    <a:pt x="265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9" name="Google Shape;39089;p45"/>
            <p:cNvSpPr/>
            <p:nvPr/>
          </p:nvSpPr>
          <p:spPr>
            <a:xfrm>
              <a:off x="5430450" y="3496350"/>
              <a:ext cx="9150" cy="7250"/>
            </a:xfrm>
            <a:custGeom>
              <a:avLst/>
              <a:gdLst/>
              <a:ahLst/>
              <a:cxnLst/>
              <a:rect l="l" t="t" r="r" b="b"/>
              <a:pathLst>
                <a:path w="366" h="290" extrusionOk="0">
                  <a:moveTo>
                    <a:pt x="135" y="0"/>
                  </a:moveTo>
                  <a:cubicBezTo>
                    <a:pt x="63" y="0"/>
                    <a:pt x="1" y="55"/>
                    <a:pt x="1" y="130"/>
                  </a:cubicBezTo>
                  <a:cubicBezTo>
                    <a:pt x="1" y="221"/>
                    <a:pt x="62" y="282"/>
                    <a:pt x="183" y="282"/>
                  </a:cubicBezTo>
                  <a:cubicBezTo>
                    <a:pt x="194" y="287"/>
                    <a:pt x="206" y="290"/>
                    <a:pt x="218" y="290"/>
                  </a:cubicBezTo>
                  <a:cubicBezTo>
                    <a:pt x="274" y="290"/>
                    <a:pt x="341" y="235"/>
                    <a:pt x="366" y="160"/>
                  </a:cubicBezTo>
                  <a:cubicBezTo>
                    <a:pt x="305" y="99"/>
                    <a:pt x="244" y="39"/>
                    <a:pt x="183" y="8"/>
                  </a:cubicBezTo>
                  <a:cubicBezTo>
                    <a:pt x="167" y="3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0" name="Google Shape;39090;p45"/>
            <p:cNvSpPr/>
            <p:nvPr/>
          </p:nvSpPr>
          <p:spPr>
            <a:xfrm>
              <a:off x="5473025" y="3464025"/>
              <a:ext cx="9900" cy="7475"/>
            </a:xfrm>
            <a:custGeom>
              <a:avLst/>
              <a:gdLst/>
              <a:ahLst/>
              <a:cxnLst/>
              <a:rect l="l" t="t" r="r" b="b"/>
              <a:pathLst>
                <a:path w="396" h="299" extrusionOk="0">
                  <a:moveTo>
                    <a:pt x="227" y="0"/>
                  </a:moveTo>
                  <a:cubicBezTo>
                    <a:pt x="203" y="0"/>
                    <a:pt x="177" y="8"/>
                    <a:pt x="152" y="25"/>
                  </a:cubicBezTo>
                  <a:cubicBezTo>
                    <a:pt x="61" y="25"/>
                    <a:pt x="0" y="116"/>
                    <a:pt x="0" y="207"/>
                  </a:cubicBezTo>
                  <a:cubicBezTo>
                    <a:pt x="30" y="298"/>
                    <a:pt x="122" y="298"/>
                    <a:pt x="213" y="298"/>
                  </a:cubicBezTo>
                  <a:cubicBezTo>
                    <a:pt x="334" y="298"/>
                    <a:pt x="395" y="237"/>
                    <a:pt x="365" y="116"/>
                  </a:cubicBezTo>
                  <a:cubicBezTo>
                    <a:pt x="343" y="50"/>
                    <a:pt x="28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1" name="Google Shape;39091;p45"/>
            <p:cNvSpPr/>
            <p:nvPr/>
          </p:nvSpPr>
          <p:spPr>
            <a:xfrm>
              <a:off x="5365875" y="295475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83" y="0"/>
                  </a:moveTo>
                  <a:cubicBezTo>
                    <a:pt x="122" y="0"/>
                    <a:pt x="61" y="0"/>
                    <a:pt x="31" y="61"/>
                  </a:cubicBezTo>
                  <a:cubicBezTo>
                    <a:pt x="0" y="152"/>
                    <a:pt x="61" y="274"/>
                    <a:pt x="183" y="334"/>
                  </a:cubicBezTo>
                  <a:cubicBezTo>
                    <a:pt x="213" y="304"/>
                    <a:pt x="304" y="274"/>
                    <a:pt x="304" y="274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2" name="Google Shape;39092;p45"/>
            <p:cNvSpPr/>
            <p:nvPr/>
          </p:nvSpPr>
          <p:spPr>
            <a:xfrm>
              <a:off x="5435025" y="33970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52" y="0"/>
                    <a:pt x="91" y="61"/>
                    <a:pt x="31" y="152"/>
                  </a:cubicBezTo>
                  <a:cubicBezTo>
                    <a:pt x="0" y="274"/>
                    <a:pt x="91" y="335"/>
                    <a:pt x="243" y="335"/>
                  </a:cubicBezTo>
                  <a:cubicBezTo>
                    <a:pt x="335" y="335"/>
                    <a:pt x="395" y="244"/>
                    <a:pt x="395" y="183"/>
                  </a:cubicBezTo>
                  <a:cubicBezTo>
                    <a:pt x="365" y="61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3" name="Google Shape;39093;p45"/>
            <p:cNvSpPr/>
            <p:nvPr/>
          </p:nvSpPr>
          <p:spPr>
            <a:xfrm>
              <a:off x="5485175" y="292662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13" y="1"/>
                  </a:moveTo>
                  <a:cubicBezTo>
                    <a:pt x="92" y="1"/>
                    <a:pt x="0" y="31"/>
                    <a:pt x="31" y="152"/>
                  </a:cubicBezTo>
                  <a:cubicBezTo>
                    <a:pt x="31" y="213"/>
                    <a:pt x="92" y="304"/>
                    <a:pt x="183" y="304"/>
                  </a:cubicBezTo>
                  <a:cubicBezTo>
                    <a:pt x="274" y="304"/>
                    <a:pt x="365" y="244"/>
                    <a:pt x="335" y="152"/>
                  </a:cubicBezTo>
                  <a:cubicBezTo>
                    <a:pt x="335" y="92"/>
                    <a:pt x="243" y="3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4" name="Google Shape;39094;p45"/>
            <p:cNvSpPr/>
            <p:nvPr/>
          </p:nvSpPr>
          <p:spPr>
            <a:xfrm>
              <a:off x="5435025" y="2928150"/>
              <a:ext cx="9125" cy="9400"/>
            </a:xfrm>
            <a:custGeom>
              <a:avLst/>
              <a:gdLst/>
              <a:ahLst/>
              <a:cxnLst/>
              <a:rect l="l" t="t" r="r" b="b"/>
              <a:pathLst>
                <a:path w="365" h="376" extrusionOk="0">
                  <a:moveTo>
                    <a:pt x="183" y="0"/>
                  </a:moveTo>
                  <a:cubicBezTo>
                    <a:pt x="61" y="31"/>
                    <a:pt x="0" y="122"/>
                    <a:pt x="31" y="183"/>
                  </a:cubicBezTo>
                  <a:cubicBezTo>
                    <a:pt x="61" y="243"/>
                    <a:pt x="122" y="335"/>
                    <a:pt x="213" y="365"/>
                  </a:cubicBezTo>
                  <a:cubicBezTo>
                    <a:pt x="227" y="372"/>
                    <a:pt x="243" y="376"/>
                    <a:pt x="260" y="376"/>
                  </a:cubicBezTo>
                  <a:cubicBezTo>
                    <a:pt x="312" y="376"/>
                    <a:pt x="365" y="336"/>
                    <a:pt x="365" y="243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5" name="Google Shape;39095;p45"/>
            <p:cNvSpPr/>
            <p:nvPr/>
          </p:nvSpPr>
          <p:spPr>
            <a:xfrm>
              <a:off x="5387150" y="2922825"/>
              <a:ext cx="11425" cy="6875"/>
            </a:xfrm>
            <a:custGeom>
              <a:avLst/>
              <a:gdLst/>
              <a:ahLst/>
              <a:cxnLst/>
              <a:rect l="l" t="t" r="r" b="b"/>
              <a:pathLst>
                <a:path w="457" h="275" extrusionOk="0">
                  <a:moveTo>
                    <a:pt x="243" y="1"/>
                  </a:moveTo>
                  <a:cubicBezTo>
                    <a:pt x="152" y="61"/>
                    <a:pt x="0" y="61"/>
                    <a:pt x="0" y="213"/>
                  </a:cubicBezTo>
                  <a:cubicBezTo>
                    <a:pt x="0" y="244"/>
                    <a:pt x="183" y="274"/>
                    <a:pt x="243" y="274"/>
                  </a:cubicBezTo>
                  <a:cubicBezTo>
                    <a:pt x="335" y="274"/>
                    <a:pt x="456" y="244"/>
                    <a:pt x="426" y="153"/>
                  </a:cubicBezTo>
                  <a:cubicBezTo>
                    <a:pt x="426" y="61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6" name="Google Shape;39096;p45"/>
            <p:cNvSpPr/>
            <p:nvPr/>
          </p:nvSpPr>
          <p:spPr>
            <a:xfrm>
              <a:off x="5193375" y="3346075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0" y="62"/>
                  </a:cubicBezTo>
                  <a:cubicBezTo>
                    <a:pt x="0" y="122"/>
                    <a:pt x="0" y="183"/>
                    <a:pt x="61" y="214"/>
                  </a:cubicBezTo>
                  <a:cubicBezTo>
                    <a:pt x="72" y="219"/>
                    <a:pt x="85" y="222"/>
                    <a:pt x="97" y="222"/>
                  </a:cubicBezTo>
                  <a:cubicBezTo>
                    <a:pt x="152" y="222"/>
                    <a:pt x="213" y="172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7" name="Google Shape;39097;p45"/>
            <p:cNvSpPr/>
            <p:nvPr/>
          </p:nvSpPr>
          <p:spPr>
            <a:xfrm>
              <a:off x="5270875" y="3118875"/>
              <a:ext cx="5975" cy="5550"/>
            </a:xfrm>
            <a:custGeom>
              <a:avLst/>
              <a:gdLst/>
              <a:ahLst/>
              <a:cxnLst/>
              <a:rect l="l" t="t" r="r" b="b"/>
              <a:pathLst>
                <a:path w="239" h="222" extrusionOk="0">
                  <a:moveTo>
                    <a:pt x="122" y="1"/>
                  </a:moveTo>
                  <a:cubicBezTo>
                    <a:pt x="62" y="1"/>
                    <a:pt x="1" y="31"/>
                    <a:pt x="1" y="6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8" y="219"/>
                    <a:pt x="94" y="221"/>
                    <a:pt x="109" y="221"/>
                  </a:cubicBezTo>
                  <a:cubicBezTo>
                    <a:pt x="181" y="221"/>
                    <a:pt x="239" y="167"/>
                    <a:pt x="214" y="92"/>
                  </a:cubicBezTo>
                  <a:cubicBezTo>
                    <a:pt x="214" y="61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8" name="Google Shape;39098;p45"/>
            <p:cNvSpPr/>
            <p:nvPr/>
          </p:nvSpPr>
          <p:spPr>
            <a:xfrm>
              <a:off x="5316475" y="3219025"/>
              <a:ext cx="6650" cy="5050"/>
            </a:xfrm>
            <a:custGeom>
              <a:avLst/>
              <a:gdLst/>
              <a:ahLst/>
              <a:cxnLst/>
              <a:rect l="l" t="t" r="r" b="b"/>
              <a:pathLst>
                <a:path w="266" h="202" extrusionOk="0">
                  <a:moveTo>
                    <a:pt x="157" y="1"/>
                  </a:moveTo>
                  <a:cubicBezTo>
                    <a:pt x="146" y="1"/>
                    <a:pt x="134" y="3"/>
                    <a:pt x="122" y="7"/>
                  </a:cubicBezTo>
                  <a:cubicBezTo>
                    <a:pt x="92" y="7"/>
                    <a:pt x="31" y="37"/>
                    <a:pt x="0" y="68"/>
                  </a:cubicBezTo>
                  <a:cubicBezTo>
                    <a:pt x="31" y="128"/>
                    <a:pt x="61" y="189"/>
                    <a:pt x="92" y="189"/>
                  </a:cubicBezTo>
                  <a:cubicBezTo>
                    <a:pt x="101" y="198"/>
                    <a:pt x="112" y="202"/>
                    <a:pt x="125" y="202"/>
                  </a:cubicBezTo>
                  <a:cubicBezTo>
                    <a:pt x="155" y="202"/>
                    <a:pt x="192" y="180"/>
                    <a:pt x="213" y="159"/>
                  </a:cubicBezTo>
                  <a:cubicBezTo>
                    <a:pt x="266" y="8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9" name="Google Shape;39099;p45"/>
            <p:cNvSpPr/>
            <p:nvPr/>
          </p:nvSpPr>
          <p:spPr>
            <a:xfrm>
              <a:off x="5265775" y="3264025"/>
              <a:ext cx="6650" cy="5475"/>
            </a:xfrm>
            <a:custGeom>
              <a:avLst/>
              <a:gdLst/>
              <a:ahLst/>
              <a:cxnLst/>
              <a:rect l="l" t="t" r="r" b="b"/>
              <a:pathLst>
                <a:path w="266" h="219" extrusionOk="0">
                  <a:moveTo>
                    <a:pt x="174" y="0"/>
                  </a:moveTo>
                  <a:cubicBezTo>
                    <a:pt x="114" y="0"/>
                    <a:pt x="83" y="31"/>
                    <a:pt x="53" y="61"/>
                  </a:cubicBezTo>
                  <a:cubicBezTo>
                    <a:pt x="0" y="140"/>
                    <a:pt x="61" y="219"/>
                    <a:pt x="138" y="219"/>
                  </a:cubicBezTo>
                  <a:cubicBezTo>
                    <a:pt x="150" y="219"/>
                    <a:pt x="162" y="217"/>
                    <a:pt x="174" y="213"/>
                  </a:cubicBezTo>
                  <a:cubicBezTo>
                    <a:pt x="205" y="213"/>
                    <a:pt x="235" y="152"/>
                    <a:pt x="266" y="122"/>
                  </a:cubicBezTo>
                  <a:cubicBezTo>
                    <a:pt x="205" y="91"/>
                    <a:pt x="205" y="31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0" name="Google Shape;39100;p45"/>
            <p:cNvSpPr/>
            <p:nvPr/>
          </p:nvSpPr>
          <p:spPr>
            <a:xfrm>
              <a:off x="5179700" y="328682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22" y="0"/>
                  </a:moveTo>
                  <a:cubicBezTo>
                    <a:pt x="91" y="30"/>
                    <a:pt x="0" y="30"/>
                    <a:pt x="0" y="91"/>
                  </a:cubicBezTo>
                  <a:cubicBezTo>
                    <a:pt x="0" y="122"/>
                    <a:pt x="0" y="182"/>
                    <a:pt x="61" y="213"/>
                  </a:cubicBezTo>
                  <a:cubicBezTo>
                    <a:pt x="78" y="230"/>
                    <a:pt x="100" y="237"/>
                    <a:pt x="122" y="237"/>
                  </a:cubicBezTo>
                  <a:cubicBezTo>
                    <a:pt x="178" y="237"/>
                    <a:pt x="235" y="187"/>
                    <a:pt x="213" y="122"/>
                  </a:cubicBezTo>
                  <a:cubicBezTo>
                    <a:pt x="213" y="6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1" name="Google Shape;39101;p45"/>
            <p:cNvSpPr/>
            <p:nvPr/>
          </p:nvSpPr>
          <p:spPr>
            <a:xfrm>
              <a:off x="5375750" y="3296075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08" y="1"/>
                  </a:moveTo>
                  <a:cubicBezTo>
                    <a:pt x="48" y="1"/>
                    <a:pt x="0" y="51"/>
                    <a:pt x="0" y="116"/>
                  </a:cubicBezTo>
                  <a:cubicBezTo>
                    <a:pt x="0" y="147"/>
                    <a:pt x="61" y="177"/>
                    <a:pt x="92" y="238"/>
                  </a:cubicBezTo>
                  <a:cubicBezTo>
                    <a:pt x="122" y="208"/>
                    <a:pt x="213" y="208"/>
                    <a:pt x="213" y="177"/>
                  </a:cubicBezTo>
                  <a:cubicBezTo>
                    <a:pt x="213" y="116"/>
                    <a:pt x="213" y="56"/>
                    <a:pt x="183" y="25"/>
                  </a:cubicBezTo>
                  <a:cubicBezTo>
                    <a:pt x="157" y="8"/>
                    <a:pt x="132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2" name="Google Shape;39102;p45"/>
            <p:cNvSpPr/>
            <p:nvPr/>
          </p:nvSpPr>
          <p:spPr>
            <a:xfrm>
              <a:off x="5475300" y="348287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83" y="0"/>
                  </a:moveTo>
                  <a:cubicBezTo>
                    <a:pt x="152" y="0"/>
                    <a:pt x="91" y="0"/>
                    <a:pt x="61" y="61"/>
                  </a:cubicBezTo>
                  <a:cubicBezTo>
                    <a:pt x="0" y="122"/>
                    <a:pt x="61" y="213"/>
                    <a:pt x="152" y="213"/>
                  </a:cubicBezTo>
                  <a:cubicBezTo>
                    <a:pt x="183" y="213"/>
                    <a:pt x="213" y="152"/>
                    <a:pt x="274" y="152"/>
                  </a:cubicBezTo>
                  <a:cubicBezTo>
                    <a:pt x="243" y="91"/>
                    <a:pt x="243" y="3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3" name="Google Shape;39103;p45"/>
            <p:cNvSpPr/>
            <p:nvPr/>
          </p:nvSpPr>
          <p:spPr>
            <a:xfrm>
              <a:off x="5393975" y="3578600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1" y="62"/>
                  </a:cubicBezTo>
                  <a:cubicBezTo>
                    <a:pt x="1" y="122"/>
                    <a:pt x="31" y="183"/>
                    <a:pt x="62" y="214"/>
                  </a:cubicBezTo>
                  <a:cubicBezTo>
                    <a:pt x="72" y="219"/>
                    <a:pt x="84" y="222"/>
                    <a:pt x="96" y="222"/>
                  </a:cubicBezTo>
                  <a:cubicBezTo>
                    <a:pt x="152" y="222"/>
                    <a:pt x="214" y="167"/>
                    <a:pt x="214" y="92"/>
                  </a:cubicBezTo>
                  <a:cubicBezTo>
                    <a:pt x="214" y="62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4" name="Google Shape;39104;p45"/>
            <p:cNvSpPr/>
            <p:nvPr/>
          </p:nvSpPr>
          <p:spPr>
            <a:xfrm>
              <a:off x="5384875" y="3419025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22" y="1"/>
                  </a:moveTo>
                  <a:cubicBezTo>
                    <a:pt x="91" y="31"/>
                    <a:pt x="30" y="31"/>
                    <a:pt x="0" y="62"/>
                  </a:cubicBezTo>
                  <a:cubicBezTo>
                    <a:pt x="0" y="122"/>
                    <a:pt x="30" y="183"/>
                    <a:pt x="61" y="214"/>
                  </a:cubicBezTo>
                  <a:cubicBezTo>
                    <a:pt x="74" y="218"/>
                    <a:pt x="86" y="220"/>
                    <a:pt x="97" y="220"/>
                  </a:cubicBezTo>
                  <a:cubicBezTo>
                    <a:pt x="168" y="220"/>
                    <a:pt x="213" y="149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5" name="Google Shape;39105;p45"/>
            <p:cNvSpPr/>
            <p:nvPr/>
          </p:nvSpPr>
          <p:spPr>
            <a:xfrm>
              <a:off x="5407650" y="3414475"/>
              <a:ext cx="6125" cy="5650"/>
            </a:xfrm>
            <a:custGeom>
              <a:avLst/>
              <a:gdLst/>
              <a:ahLst/>
              <a:cxnLst/>
              <a:rect l="l" t="t" r="r" b="b"/>
              <a:pathLst>
                <a:path w="245" h="226" extrusionOk="0">
                  <a:moveTo>
                    <a:pt x="123" y="0"/>
                  </a:moveTo>
                  <a:cubicBezTo>
                    <a:pt x="92" y="0"/>
                    <a:pt x="31" y="61"/>
                    <a:pt x="1" y="92"/>
                  </a:cubicBezTo>
                  <a:cubicBezTo>
                    <a:pt x="31" y="152"/>
                    <a:pt x="62" y="213"/>
                    <a:pt x="62" y="213"/>
                  </a:cubicBezTo>
                  <a:cubicBezTo>
                    <a:pt x="80" y="222"/>
                    <a:pt x="97" y="226"/>
                    <a:pt x="114" y="226"/>
                  </a:cubicBezTo>
                  <a:cubicBezTo>
                    <a:pt x="156" y="226"/>
                    <a:pt x="192" y="204"/>
                    <a:pt x="214" y="183"/>
                  </a:cubicBezTo>
                  <a:cubicBezTo>
                    <a:pt x="244" y="92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6" name="Google Shape;39106;p45"/>
            <p:cNvSpPr/>
            <p:nvPr/>
          </p:nvSpPr>
          <p:spPr>
            <a:xfrm>
              <a:off x="5170575" y="3373450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22" y="0"/>
                  </a:moveTo>
                  <a:cubicBezTo>
                    <a:pt x="61" y="30"/>
                    <a:pt x="1" y="30"/>
                    <a:pt x="1" y="91"/>
                  </a:cubicBezTo>
                  <a:cubicBezTo>
                    <a:pt x="1" y="122"/>
                    <a:pt x="1" y="182"/>
                    <a:pt x="61" y="213"/>
                  </a:cubicBezTo>
                  <a:cubicBezTo>
                    <a:pt x="78" y="230"/>
                    <a:pt x="98" y="237"/>
                    <a:pt x="117" y="237"/>
                  </a:cubicBezTo>
                  <a:cubicBezTo>
                    <a:pt x="166" y="237"/>
                    <a:pt x="213" y="187"/>
                    <a:pt x="213" y="122"/>
                  </a:cubicBezTo>
                  <a:cubicBezTo>
                    <a:pt x="213" y="9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7" name="Google Shape;39107;p45"/>
            <p:cNvSpPr/>
            <p:nvPr/>
          </p:nvSpPr>
          <p:spPr>
            <a:xfrm>
              <a:off x="5380300" y="3362800"/>
              <a:ext cx="7625" cy="9150"/>
            </a:xfrm>
            <a:custGeom>
              <a:avLst/>
              <a:gdLst/>
              <a:ahLst/>
              <a:cxnLst/>
              <a:rect l="l" t="t" r="r" b="b"/>
              <a:pathLst>
                <a:path w="305" h="366" extrusionOk="0">
                  <a:moveTo>
                    <a:pt x="305" y="1"/>
                  </a:moveTo>
                  <a:cubicBezTo>
                    <a:pt x="153" y="1"/>
                    <a:pt x="1" y="1"/>
                    <a:pt x="1" y="183"/>
                  </a:cubicBezTo>
                  <a:cubicBezTo>
                    <a:pt x="1" y="365"/>
                    <a:pt x="153" y="365"/>
                    <a:pt x="305" y="36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8" name="Google Shape;39108;p45"/>
            <p:cNvSpPr/>
            <p:nvPr/>
          </p:nvSpPr>
          <p:spPr>
            <a:xfrm>
              <a:off x="5321025" y="3008700"/>
              <a:ext cx="5900" cy="5950"/>
            </a:xfrm>
            <a:custGeom>
              <a:avLst/>
              <a:gdLst/>
              <a:ahLst/>
              <a:cxnLst/>
              <a:rect l="l" t="t" r="r" b="b"/>
              <a:pathLst>
                <a:path w="236" h="238" extrusionOk="0">
                  <a:moveTo>
                    <a:pt x="122" y="0"/>
                  </a:moveTo>
                  <a:cubicBezTo>
                    <a:pt x="92" y="31"/>
                    <a:pt x="1" y="61"/>
                    <a:pt x="1" y="9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9" y="230"/>
                    <a:pt x="100" y="237"/>
                    <a:pt x="122" y="237"/>
                  </a:cubicBezTo>
                  <a:cubicBezTo>
                    <a:pt x="178" y="237"/>
                    <a:pt x="236" y="188"/>
                    <a:pt x="214" y="122"/>
                  </a:cubicBezTo>
                  <a:cubicBezTo>
                    <a:pt x="214" y="91"/>
                    <a:pt x="153" y="61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9" name="Google Shape;39109;p45"/>
            <p:cNvSpPr/>
            <p:nvPr/>
          </p:nvSpPr>
          <p:spPr>
            <a:xfrm>
              <a:off x="5316475" y="305035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27" y="0"/>
                  </a:moveTo>
                  <a:cubicBezTo>
                    <a:pt x="116" y="0"/>
                    <a:pt x="104" y="2"/>
                    <a:pt x="92" y="6"/>
                  </a:cubicBezTo>
                  <a:cubicBezTo>
                    <a:pt x="61" y="6"/>
                    <a:pt x="31" y="67"/>
                    <a:pt x="0" y="97"/>
                  </a:cubicBezTo>
                  <a:cubicBezTo>
                    <a:pt x="31" y="128"/>
                    <a:pt x="31" y="188"/>
                    <a:pt x="61" y="219"/>
                  </a:cubicBezTo>
                  <a:cubicBezTo>
                    <a:pt x="122" y="219"/>
                    <a:pt x="213" y="188"/>
                    <a:pt x="213" y="158"/>
                  </a:cubicBezTo>
                  <a:cubicBezTo>
                    <a:pt x="240" y="79"/>
                    <a:pt x="198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0" name="Google Shape;39110;p45"/>
            <p:cNvSpPr/>
            <p:nvPr/>
          </p:nvSpPr>
          <p:spPr>
            <a:xfrm>
              <a:off x="5422100" y="298285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83" y="1"/>
                  </a:moveTo>
                  <a:cubicBezTo>
                    <a:pt x="152" y="1"/>
                    <a:pt x="92" y="31"/>
                    <a:pt x="61" y="62"/>
                  </a:cubicBezTo>
                  <a:cubicBezTo>
                    <a:pt x="0" y="122"/>
                    <a:pt x="31" y="183"/>
                    <a:pt x="92" y="214"/>
                  </a:cubicBezTo>
                  <a:cubicBezTo>
                    <a:pt x="122" y="214"/>
                    <a:pt x="213" y="183"/>
                    <a:pt x="213" y="122"/>
                  </a:cubicBezTo>
                  <a:cubicBezTo>
                    <a:pt x="244" y="92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1" name="Google Shape;39111;p45"/>
            <p:cNvSpPr/>
            <p:nvPr/>
          </p:nvSpPr>
          <p:spPr>
            <a:xfrm>
              <a:off x="5347625" y="29220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53" y="0"/>
                  </a:moveTo>
                  <a:cubicBezTo>
                    <a:pt x="122" y="0"/>
                    <a:pt x="62" y="31"/>
                    <a:pt x="31" y="61"/>
                  </a:cubicBezTo>
                  <a:cubicBezTo>
                    <a:pt x="1" y="91"/>
                    <a:pt x="62" y="152"/>
                    <a:pt x="62" y="213"/>
                  </a:cubicBezTo>
                  <a:cubicBezTo>
                    <a:pt x="92" y="183"/>
                    <a:pt x="153" y="152"/>
                    <a:pt x="183" y="122"/>
                  </a:cubicBezTo>
                  <a:cubicBezTo>
                    <a:pt x="244" y="61"/>
                    <a:pt x="213" y="31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2" name="Google Shape;39112;p45"/>
            <p:cNvSpPr/>
            <p:nvPr/>
          </p:nvSpPr>
          <p:spPr>
            <a:xfrm>
              <a:off x="5384875" y="33065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82" y="0"/>
                  </a:moveTo>
                  <a:cubicBezTo>
                    <a:pt x="152" y="0"/>
                    <a:pt x="91" y="31"/>
                    <a:pt x="61" y="61"/>
                  </a:cubicBezTo>
                  <a:cubicBezTo>
                    <a:pt x="0" y="91"/>
                    <a:pt x="30" y="183"/>
                    <a:pt x="91" y="183"/>
                  </a:cubicBezTo>
                  <a:cubicBezTo>
                    <a:pt x="152" y="183"/>
                    <a:pt x="213" y="152"/>
                    <a:pt x="243" y="122"/>
                  </a:cubicBezTo>
                  <a:cubicBezTo>
                    <a:pt x="243" y="91"/>
                    <a:pt x="182" y="31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3" name="Google Shape;39113;p45"/>
            <p:cNvSpPr/>
            <p:nvPr/>
          </p:nvSpPr>
          <p:spPr>
            <a:xfrm>
              <a:off x="5412975" y="3237725"/>
              <a:ext cx="5350" cy="5050"/>
            </a:xfrm>
            <a:custGeom>
              <a:avLst/>
              <a:gdLst/>
              <a:ahLst/>
              <a:cxnLst/>
              <a:rect l="l" t="t" r="r" b="b"/>
              <a:pathLst>
                <a:path w="214" h="202" extrusionOk="0">
                  <a:moveTo>
                    <a:pt x="156" y="1"/>
                  </a:moveTo>
                  <a:cubicBezTo>
                    <a:pt x="136" y="1"/>
                    <a:pt x="114" y="8"/>
                    <a:pt x="92" y="19"/>
                  </a:cubicBezTo>
                  <a:cubicBezTo>
                    <a:pt x="62" y="49"/>
                    <a:pt x="31" y="110"/>
                    <a:pt x="1" y="140"/>
                  </a:cubicBezTo>
                  <a:cubicBezTo>
                    <a:pt x="62" y="171"/>
                    <a:pt x="122" y="201"/>
                    <a:pt x="153" y="201"/>
                  </a:cubicBezTo>
                  <a:cubicBezTo>
                    <a:pt x="183" y="171"/>
                    <a:pt x="214" y="110"/>
                    <a:pt x="214" y="79"/>
                  </a:cubicBezTo>
                  <a:cubicBezTo>
                    <a:pt x="214" y="22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4" name="Google Shape;39114;p45"/>
            <p:cNvSpPr/>
            <p:nvPr/>
          </p:nvSpPr>
          <p:spPr>
            <a:xfrm>
              <a:off x="5252650" y="3228600"/>
              <a:ext cx="4575" cy="5050"/>
            </a:xfrm>
            <a:custGeom>
              <a:avLst/>
              <a:gdLst/>
              <a:ahLst/>
              <a:cxnLst/>
              <a:rect l="l" t="t" r="r" b="b"/>
              <a:pathLst>
                <a:path w="183" h="202" extrusionOk="0">
                  <a:moveTo>
                    <a:pt x="58" y="1"/>
                  </a:moveTo>
                  <a:cubicBezTo>
                    <a:pt x="25" y="1"/>
                    <a:pt x="0" y="22"/>
                    <a:pt x="0" y="80"/>
                  </a:cubicBezTo>
                  <a:cubicBezTo>
                    <a:pt x="0" y="110"/>
                    <a:pt x="0" y="171"/>
                    <a:pt x="61" y="201"/>
                  </a:cubicBezTo>
                  <a:cubicBezTo>
                    <a:pt x="91" y="201"/>
                    <a:pt x="152" y="171"/>
                    <a:pt x="183" y="171"/>
                  </a:cubicBezTo>
                  <a:cubicBezTo>
                    <a:pt x="183" y="110"/>
                    <a:pt x="152" y="80"/>
                    <a:pt x="122" y="19"/>
                  </a:cubicBezTo>
                  <a:cubicBezTo>
                    <a:pt x="100" y="8"/>
                    <a:pt x="77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5" name="Google Shape;39115;p45"/>
            <p:cNvSpPr/>
            <p:nvPr/>
          </p:nvSpPr>
          <p:spPr>
            <a:xfrm>
              <a:off x="5444900" y="35064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122" y="31"/>
                    <a:pt x="61" y="61"/>
                    <a:pt x="31" y="92"/>
                  </a:cubicBezTo>
                  <a:cubicBezTo>
                    <a:pt x="0" y="152"/>
                    <a:pt x="0" y="213"/>
                    <a:pt x="61" y="213"/>
                  </a:cubicBezTo>
                  <a:cubicBezTo>
                    <a:pt x="122" y="213"/>
                    <a:pt x="183" y="183"/>
                    <a:pt x="213" y="152"/>
                  </a:cubicBezTo>
                  <a:cubicBezTo>
                    <a:pt x="213" y="122"/>
                    <a:pt x="152" y="61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6" name="Google Shape;39116;p45"/>
            <p:cNvSpPr/>
            <p:nvPr/>
          </p:nvSpPr>
          <p:spPr>
            <a:xfrm>
              <a:off x="5314950" y="3308100"/>
              <a:ext cx="6100" cy="3675"/>
            </a:xfrm>
            <a:custGeom>
              <a:avLst/>
              <a:gdLst/>
              <a:ahLst/>
              <a:cxnLst/>
              <a:rect l="l" t="t" r="r" b="b"/>
              <a:pathLst>
                <a:path w="244" h="147" extrusionOk="0">
                  <a:moveTo>
                    <a:pt x="1" y="0"/>
                  </a:moveTo>
                  <a:cubicBezTo>
                    <a:pt x="41" y="60"/>
                    <a:pt x="68" y="146"/>
                    <a:pt x="125" y="146"/>
                  </a:cubicBezTo>
                  <a:cubicBezTo>
                    <a:pt x="154" y="146"/>
                    <a:pt x="192" y="123"/>
                    <a:pt x="244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7" name="Google Shape;39117;p45"/>
            <p:cNvSpPr/>
            <p:nvPr/>
          </p:nvSpPr>
          <p:spPr>
            <a:xfrm>
              <a:off x="5400075" y="3194875"/>
              <a:ext cx="3800" cy="3050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91" y="0"/>
                  </a:moveTo>
                  <a:cubicBezTo>
                    <a:pt x="0" y="0"/>
                    <a:pt x="0" y="61"/>
                    <a:pt x="0" y="91"/>
                  </a:cubicBezTo>
                  <a:cubicBezTo>
                    <a:pt x="0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31"/>
                    <a:pt x="152" y="31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8" name="Google Shape;39118;p45"/>
            <p:cNvSpPr/>
            <p:nvPr/>
          </p:nvSpPr>
          <p:spPr>
            <a:xfrm>
              <a:off x="5681975" y="3176300"/>
              <a:ext cx="3825" cy="2975"/>
            </a:xfrm>
            <a:custGeom>
              <a:avLst/>
              <a:gdLst/>
              <a:ahLst/>
              <a:cxnLst/>
              <a:rect l="l" t="t" r="r" b="b"/>
              <a:pathLst>
                <a:path w="153" h="119" extrusionOk="0">
                  <a:moveTo>
                    <a:pt x="104" y="0"/>
                  </a:moveTo>
                  <a:cubicBezTo>
                    <a:pt x="95" y="0"/>
                    <a:pt x="82" y="4"/>
                    <a:pt x="62" y="14"/>
                  </a:cubicBezTo>
                  <a:cubicBezTo>
                    <a:pt x="1" y="74"/>
                    <a:pt x="62" y="105"/>
                    <a:pt x="92" y="105"/>
                  </a:cubicBezTo>
                  <a:cubicBezTo>
                    <a:pt x="92" y="115"/>
                    <a:pt x="95" y="118"/>
                    <a:pt x="101" y="118"/>
                  </a:cubicBezTo>
                  <a:cubicBezTo>
                    <a:pt x="112" y="118"/>
                    <a:pt x="133" y="105"/>
                    <a:pt x="153" y="105"/>
                  </a:cubicBezTo>
                  <a:cubicBezTo>
                    <a:pt x="153" y="74"/>
                    <a:pt x="153" y="14"/>
                    <a:pt x="122" y="14"/>
                  </a:cubicBezTo>
                  <a:cubicBezTo>
                    <a:pt x="122" y="14"/>
                    <a:pt x="122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9" name="Google Shape;39119;p45"/>
            <p:cNvSpPr/>
            <p:nvPr/>
          </p:nvSpPr>
          <p:spPr>
            <a:xfrm>
              <a:off x="5267850" y="3427400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15" y="107"/>
                    <a:pt x="31" y="114"/>
                    <a:pt x="42" y="114"/>
                  </a:cubicBezTo>
                  <a:cubicBezTo>
                    <a:pt x="53" y="114"/>
                    <a:pt x="61" y="107"/>
                    <a:pt x="61" y="91"/>
                  </a:cubicBezTo>
                  <a:cubicBezTo>
                    <a:pt x="152" y="6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0" name="Google Shape;39120;p45"/>
            <p:cNvSpPr/>
            <p:nvPr/>
          </p:nvSpPr>
          <p:spPr>
            <a:xfrm>
              <a:off x="5500375" y="3158700"/>
              <a:ext cx="6100" cy="3525"/>
            </a:xfrm>
            <a:custGeom>
              <a:avLst/>
              <a:gdLst/>
              <a:ahLst/>
              <a:cxnLst/>
              <a:rect l="l" t="t" r="r" b="b"/>
              <a:pathLst>
                <a:path w="244" h="141" extrusionOk="0">
                  <a:moveTo>
                    <a:pt x="99" y="0"/>
                  </a:moveTo>
                  <a:cubicBezTo>
                    <a:pt x="71" y="0"/>
                    <a:pt x="39" y="22"/>
                    <a:pt x="0" y="79"/>
                  </a:cubicBezTo>
                  <a:lnTo>
                    <a:pt x="243" y="140"/>
                  </a:lnTo>
                  <a:cubicBezTo>
                    <a:pt x="202" y="99"/>
                    <a:pt x="160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1" name="Google Shape;39121;p45"/>
            <p:cNvSpPr/>
            <p:nvPr/>
          </p:nvSpPr>
          <p:spPr>
            <a:xfrm>
              <a:off x="5365100" y="314775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2" y="1"/>
                  </a:moveTo>
                  <a:cubicBezTo>
                    <a:pt x="31" y="1"/>
                    <a:pt x="1" y="153"/>
                    <a:pt x="1" y="213"/>
                  </a:cubicBezTo>
                  <a:lnTo>
                    <a:pt x="153" y="213"/>
                  </a:lnTo>
                  <a:cubicBezTo>
                    <a:pt x="153" y="153"/>
                    <a:pt x="214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2" name="Google Shape;39122;p45"/>
            <p:cNvSpPr/>
            <p:nvPr/>
          </p:nvSpPr>
          <p:spPr>
            <a:xfrm>
              <a:off x="5309625" y="3122100"/>
              <a:ext cx="10675" cy="2875"/>
            </a:xfrm>
            <a:custGeom>
              <a:avLst/>
              <a:gdLst/>
              <a:ahLst/>
              <a:cxnLst/>
              <a:rect l="l" t="t" r="r" b="b"/>
              <a:pathLst>
                <a:path w="427" h="115" extrusionOk="0">
                  <a:moveTo>
                    <a:pt x="214" y="1"/>
                  </a:moveTo>
                  <a:cubicBezTo>
                    <a:pt x="145" y="1"/>
                    <a:pt x="77" y="39"/>
                    <a:pt x="1" y="115"/>
                  </a:cubicBezTo>
                  <a:lnTo>
                    <a:pt x="426" y="115"/>
                  </a:lnTo>
                  <a:cubicBezTo>
                    <a:pt x="350" y="39"/>
                    <a:pt x="282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3" name="Google Shape;39123;p45"/>
            <p:cNvSpPr/>
            <p:nvPr/>
          </p:nvSpPr>
          <p:spPr>
            <a:xfrm>
              <a:off x="5495050" y="30580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61" y="1"/>
                  </a:moveTo>
                  <a:cubicBezTo>
                    <a:pt x="0" y="62"/>
                    <a:pt x="0" y="92"/>
                    <a:pt x="92" y="123"/>
                  </a:cubicBezTo>
                  <a:cubicBezTo>
                    <a:pt x="92" y="123"/>
                    <a:pt x="122" y="92"/>
                    <a:pt x="152" y="92"/>
                  </a:cubicBezTo>
                  <a:cubicBezTo>
                    <a:pt x="152" y="62"/>
                    <a:pt x="152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4" name="Google Shape;39124;p45"/>
            <p:cNvSpPr/>
            <p:nvPr/>
          </p:nvSpPr>
          <p:spPr>
            <a:xfrm>
              <a:off x="5417550" y="30489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0" y="61"/>
                    <a:pt x="61" y="122"/>
                    <a:pt x="61" y="122"/>
                  </a:cubicBezTo>
                  <a:cubicBezTo>
                    <a:pt x="122" y="122"/>
                    <a:pt x="15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5" name="Google Shape;39125;p45"/>
            <p:cNvSpPr/>
            <p:nvPr/>
          </p:nvSpPr>
          <p:spPr>
            <a:xfrm>
              <a:off x="5730625" y="3037575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1" y="0"/>
                  </a:moveTo>
                  <a:cubicBezTo>
                    <a:pt x="61" y="0"/>
                    <a:pt x="0" y="31"/>
                    <a:pt x="0" y="31"/>
                  </a:cubicBezTo>
                  <a:cubicBezTo>
                    <a:pt x="0" y="122"/>
                    <a:pt x="31" y="122"/>
                    <a:pt x="61" y="122"/>
                  </a:cubicBezTo>
                  <a:cubicBezTo>
                    <a:pt x="122" y="122"/>
                    <a:pt x="122" y="91"/>
                    <a:pt x="122" y="6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6" name="Google Shape;39126;p45"/>
            <p:cNvSpPr/>
            <p:nvPr/>
          </p:nvSpPr>
          <p:spPr>
            <a:xfrm>
              <a:off x="5456300" y="3022000"/>
              <a:ext cx="9150" cy="3425"/>
            </a:xfrm>
            <a:custGeom>
              <a:avLst/>
              <a:gdLst/>
              <a:ahLst/>
              <a:cxnLst/>
              <a:rect l="l" t="t" r="r" b="b"/>
              <a:pathLst>
                <a:path w="366" h="137" extrusionOk="0">
                  <a:moveTo>
                    <a:pt x="183" y="0"/>
                  </a:moveTo>
                  <a:cubicBezTo>
                    <a:pt x="122" y="0"/>
                    <a:pt x="61" y="46"/>
                    <a:pt x="0" y="137"/>
                  </a:cubicBezTo>
                  <a:lnTo>
                    <a:pt x="365" y="137"/>
                  </a:lnTo>
                  <a:cubicBezTo>
                    <a:pt x="304" y="46"/>
                    <a:pt x="243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7" name="Google Shape;39127;p45"/>
            <p:cNvSpPr/>
            <p:nvPr/>
          </p:nvSpPr>
          <p:spPr>
            <a:xfrm>
              <a:off x="5881825" y="294410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122" y="1"/>
                  </a:moveTo>
                  <a:cubicBezTo>
                    <a:pt x="92" y="31"/>
                    <a:pt x="62" y="31"/>
                    <a:pt x="62" y="61"/>
                  </a:cubicBezTo>
                  <a:cubicBezTo>
                    <a:pt x="31" y="61"/>
                    <a:pt x="1" y="92"/>
                    <a:pt x="92" y="122"/>
                  </a:cubicBezTo>
                  <a:cubicBezTo>
                    <a:pt x="153" y="122"/>
                    <a:pt x="183" y="61"/>
                    <a:pt x="183" y="31"/>
                  </a:cubicBezTo>
                  <a:cubicBezTo>
                    <a:pt x="183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8" name="Google Shape;39128;p45"/>
            <p:cNvSpPr/>
            <p:nvPr/>
          </p:nvSpPr>
          <p:spPr>
            <a:xfrm>
              <a:off x="5536850" y="2917300"/>
              <a:ext cx="3825" cy="2500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32" y="0"/>
                  </a:moveTo>
                  <a:cubicBezTo>
                    <a:pt x="0" y="0"/>
                    <a:pt x="0" y="45"/>
                    <a:pt x="0" y="70"/>
                  </a:cubicBezTo>
                  <a:cubicBezTo>
                    <a:pt x="0" y="100"/>
                    <a:pt x="61" y="100"/>
                    <a:pt x="61" y="100"/>
                  </a:cubicBezTo>
                  <a:lnTo>
                    <a:pt x="122" y="39"/>
                  </a:lnTo>
                  <a:cubicBezTo>
                    <a:pt x="91" y="39"/>
                    <a:pt x="152" y="9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9" name="Google Shape;39129;p45"/>
            <p:cNvSpPr/>
            <p:nvPr/>
          </p:nvSpPr>
          <p:spPr>
            <a:xfrm>
              <a:off x="5286850" y="2804275"/>
              <a:ext cx="9900" cy="6300"/>
            </a:xfrm>
            <a:custGeom>
              <a:avLst/>
              <a:gdLst/>
              <a:ahLst/>
              <a:cxnLst/>
              <a:rect l="l" t="t" r="r" b="b"/>
              <a:pathLst>
                <a:path w="396" h="252" extrusionOk="0">
                  <a:moveTo>
                    <a:pt x="198" y="1"/>
                  </a:moveTo>
                  <a:cubicBezTo>
                    <a:pt x="122" y="1"/>
                    <a:pt x="46" y="31"/>
                    <a:pt x="0" y="92"/>
                  </a:cubicBezTo>
                  <a:cubicBezTo>
                    <a:pt x="76" y="198"/>
                    <a:pt x="144" y="252"/>
                    <a:pt x="209" y="252"/>
                  </a:cubicBezTo>
                  <a:cubicBezTo>
                    <a:pt x="274" y="252"/>
                    <a:pt x="334" y="198"/>
                    <a:pt x="395" y="92"/>
                  </a:cubicBezTo>
                  <a:cubicBezTo>
                    <a:pt x="350" y="31"/>
                    <a:pt x="274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0" name="Google Shape;39130;p45"/>
            <p:cNvSpPr/>
            <p:nvPr/>
          </p:nvSpPr>
          <p:spPr>
            <a:xfrm>
              <a:off x="5287600" y="2800300"/>
              <a:ext cx="9150" cy="6275"/>
            </a:xfrm>
            <a:custGeom>
              <a:avLst/>
              <a:gdLst/>
              <a:ahLst/>
              <a:cxnLst/>
              <a:rect l="l" t="t" r="r" b="b"/>
              <a:pathLst>
                <a:path w="366" h="251" extrusionOk="0">
                  <a:moveTo>
                    <a:pt x="183" y="0"/>
                  </a:moveTo>
                  <a:cubicBezTo>
                    <a:pt x="114" y="0"/>
                    <a:pt x="46" y="23"/>
                    <a:pt x="0" y="69"/>
                  </a:cubicBezTo>
                  <a:lnTo>
                    <a:pt x="0" y="251"/>
                  </a:lnTo>
                  <a:lnTo>
                    <a:pt x="365" y="251"/>
                  </a:lnTo>
                  <a:cubicBezTo>
                    <a:pt x="365" y="190"/>
                    <a:pt x="365" y="129"/>
                    <a:pt x="365" y="69"/>
                  </a:cubicBezTo>
                  <a:cubicBezTo>
                    <a:pt x="320" y="23"/>
                    <a:pt x="251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1" name="Google Shape;39131;p45"/>
            <p:cNvSpPr/>
            <p:nvPr/>
          </p:nvSpPr>
          <p:spPr>
            <a:xfrm>
              <a:off x="5287600" y="2799150"/>
              <a:ext cx="9150" cy="2875"/>
            </a:xfrm>
            <a:custGeom>
              <a:avLst/>
              <a:gdLst/>
              <a:ahLst/>
              <a:cxnLst/>
              <a:rect l="l" t="t" r="r" b="b"/>
              <a:pathLst>
                <a:path w="366" h="115" extrusionOk="0">
                  <a:moveTo>
                    <a:pt x="183" y="1"/>
                  </a:moveTo>
                  <a:cubicBezTo>
                    <a:pt x="122" y="1"/>
                    <a:pt x="61" y="39"/>
                    <a:pt x="0" y="115"/>
                  </a:cubicBezTo>
                  <a:lnTo>
                    <a:pt x="365" y="115"/>
                  </a:lnTo>
                  <a:cubicBezTo>
                    <a:pt x="304" y="39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2" name="Google Shape;39132;p45"/>
            <p:cNvSpPr/>
            <p:nvPr/>
          </p:nvSpPr>
          <p:spPr>
            <a:xfrm>
              <a:off x="5349150" y="3555050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92" y="1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92"/>
                    <a:pt x="61" y="92"/>
                  </a:cubicBezTo>
                  <a:cubicBezTo>
                    <a:pt x="73" y="98"/>
                    <a:pt x="83" y="100"/>
                    <a:pt x="93" y="100"/>
                  </a:cubicBezTo>
                  <a:cubicBezTo>
                    <a:pt x="133" y="100"/>
                    <a:pt x="152" y="56"/>
                    <a:pt x="152" y="31"/>
                  </a:cubicBezTo>
                  <a:cubicBezTo>
                    <a:pt x="152" y="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3" name="Google Shape;39133;p45"/>
            <p:cNvSpPr/>
            <p:nvPr/>
          </p:nvSpPr>
          <p:spPr>
            <a:xfrm>
              <a:off x="5513275" y="3550500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31"/>
                    <a:pt x="62" y="91"/>
                    <a:pt x="92" y="91"/>
                  </a:cubicBezTo>
                  <a:cubicBezTo>
                    <a:pt x="92" y="91"/>
                    <a:pt x="123" y="61"/>
                    <a:pt x="153" y="61"/>
                  </a:cubicBezTo>
                  <a:cubicBezTo>
                    <a:pt x="153" y="6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4" name="Google Shape;39134;p45"/>
            <p:cNvSpPr/>
            <p:nvPr/>
          </p:nvSpPr>
          <p:spPr>
            <a:xfrm>
              <a:off x="5411450" y="3401550"/>
              <a:ext cx="2325" cy="3075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122"/>
                    <a:pt x="31" y="122"/>
                    <a:pt x="62" y="122"/>
                  </a:cubicBezTo>
                  <a:cubicBezTo>
                    <a:pt x="92" y="122"/>
                    <a:pt x="92" y="92"/>
                    <a:pt x="92" y="62"/>
                  </a:cubicBezTo>
                  <a:cubicBezTo>
                    <a:pt x="92" y="3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5" name="Google Shape;39135;p45"/>
            <p:cNvSpPr/>
            <p:nvPr/>
          </p:nvSpPr>
          <p:spPr>
            <a:xfrm>
              <a:off x="5240475" y="3400025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2" y="1"/>
                  </a:moveTo>
                  <a:cubicBezTo>
                    <a:pt x="62" y="1"/>
                    <a:pt x="31" y="3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6" y="107"/>
                    <a:pt x="31" y="115"/>
                    <a:pt x="43" y="115"/>
                  </a:cubicBezTo>
                  <a:cubicBezTo>
                    <a:pt x="54" y="115"/>
                    <a:pt x="62" y="107"/>
                    <a:pt x="62" y="92"/>
                  </a:cubicBezTo>
                  <a:cubicBezTo>
                    <a:pt x="153" y="62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6" name="Google Shape;39136;p45"/>
            <p:cNvSpPr/>
            <p:nvPr/>
          </p:nvSpPr>
          <p:spPr>
            <a:xfrm>
              <a:off x="5359025" y="33316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61"/>
                    <a:pt x="1" y="92"/>
                  </a:cubicBezTo>
                  <a:cubicBezTo>
                    <a:pt x="1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61"/>
                    <a:pt x="153" y="31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7" name="Google Shape;39137;p45"/>
            <p:cNvSpPr/>
            <p:nvPr/>
          </p:nvSpPr>
          <p:spPr>
            <a:xfrm>
              <a:off x="5406900" y="3324800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61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61" y="122"/>
                  </a:lnTo>
                  <a:lnTo>
                    <a:pt x="92" y="62"/>
                  </a:ln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8" name="Google Shape;39138;p45"/>
            <p:cNvSpPr/>
            <p:nvPr/>
          </p:nvSpPr>
          <p:spPr>
            <a:xfrm>
              <a:off x="5465425" y="30391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82" y="0"/>
                  </a:moveTo>
                  <a:lnTo>
                    <a:pt x="0" y="182"/>
                  </a:lnTo>
                  <a:cubicBezTo>
                    <a:pt x="91" y="152"/>
                    <a:pt x="152" y="91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9" name="Google Shape;39139;p45"/>
            <p:cNvSpPr/>
            <p:nvPr/>
          </p:nvSpPr>
          <p:spPr>
            <a:xfrm>
              <a:off x="5474525" y="2838475"/>
              <a:ext cx="3825" cy="5350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213"/>
                  </a:moveTo>
                  <a:cubicBezTo>
                    <a:pt x="62" y="153"/>
                    <a:pt x="122" y="61"/>
                    <a:pt x="153" y="1"/>
                  </a:cubicBezTo>
                  <a:cubicBezTo>
                    <a:pt x="122" y="61"/>
                    <a:pt x="62" y="153"/>
                    <a:pt x="1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0" name="Google Shape;39140;p45"/>
            <p:cNvSpPr/>
            <p:nvPr/>
          </p:nvSpPr>
          <p:spPr>
            <a:xfrm>
              <a:off x="5273925" y="33126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0"/>
                  </a:moveTo>
                  <a:lnTo>
                    <a:pt x="183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1" name="Google Shape;39141;p45"/>
            <p:cNvSpPr/>
            <p:nvPr/>
          </p:nvSpPr>
          <p:spPr>
            <a:xfrm>
              <a:off x="5181225" y="33255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2" y="0"/>
                  </a:moveTo>
                  <a:cubicBezTo>
                    <a:pt x="30" y="0"/>
                    <a:pt x="0" y="61"/>
                    <a:pt x="30" y="183"/>
                  </a:cubicBezTo>
                  <a:lnTo>
                    <a:pt x="91" y="243"/>
                  </a:lnTo>
                  <a:lnTo>
                    <a:pt x="24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2" name="Google Shape;39142;p45"/>
            <p:cNvSpPr/>
            <p:nvPr/>
          </p:nvSpPr>
          <p:spPr>
            <a:xfrm>
              <a:off x="5425150" y="2799625"/>
              <a:ext cx="18250" cy="18350"/>
            </a:xfrm>
            <a:custGeom>
              <a:avLst/>
              <a:gdLst/>
              <a:ahLst/>
              <a:cxnLst/>
              <a:rect l="l" t="t" r="r" b="b"/>
              <a:pathLst>
                <a:path w="730" h="734" extrusionOk="0">
                  <a:moveTo>
                    <a:pt x="320" y="1"/>
                  </a:moveTo>
                  <a:cubicBezTo>
                    <a:pt x="172" y="1"/>
                    <a:pt x="119" y="139"/>
                    <a:pt x="91" y="278"/>
                  </a:cubicBezTo>
                  <a:cubicBezTo>
                    <a:pt x="0" y="521"/>
                    <a:pt x="182" y="643"/>
                    <a:pt x="395" y="734"/>
                  </a:cubicBezTo>
                  <a:cubicBezTo>
                    <a:pt x="578" y="734"/>
                    <a:pt x="638" y="582"/>
                    <a:pt x="669" y="460"/>
                  </a:cubicBezTo>
                  <a:cubicBezTo>
                    <a:pt x="730" y="248"/>
                    <a:pt x="578" y="4"/>
                    <a:pt x="365" y="4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3" name="Google Shape;39143;p45"/>
            <p:cNvSpPr/>
            <p:nvPr/>
          </p:nvSpPr>
          <p:spPr>
            <a:xfrm>
              <a:off x="5442625" y="2815675"/>
              <a:ext cx="19025" cy="16000"/>
            </a:xfrm>
            <a:custGeom>
              <a:avLst/>
              <a:gdLst/>
              <a:ahLst/>
              <a:cxnLst/>
              <a:rect l="l" t="t" r="r" b="b"/>
              <a:pathLst>
                <a:path w="761" h="640" extrusionOk="0">
                  <a:moveTo>
                    <a:pt x="760" y="1"/>
                  </a:moveTo>
                  <a:cubicBezTo>
                    <a:pt x="395" y="31"/>
                    <a:pt x="91" y="305"/>
                    <a:pt x="0" y="639"/>
                  </a:cubicBezTo>
                  <a:cubicBezTo>
                    <a:pt x="304" y="548"/>
                    <a:pt x="608" y="305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4" name="Google Shape;39144;p45"/>
            <p:cNvSpPr/>
            <p:nvPr/>
          </p:nvSpPr>
          <p:spPr>
            <a:xfrm>
              <a:off x="5323325" y="3126475"/>
              <a:ext cx="10650" cy="12175"/>
            </a:xfrm>
            <a:custGeom>
              <a:avLst/>
              <a:gdLst/>
              <a:ahLst/>
              <a:cxnLst/>
              <a:rect l="l" t="t" r="r" b="b"/>
              <a:pathLst>
                <a:path w="426" h="487" extrusionOk="0">
                  <a:moveTo>
                    <a:pt x="30" y="1"/>
                  </a:moveTo>
                  <a:cubicBezTo>
                    <a:pt x="0" y="213"/>
                    <a:pt x="152" y="426"/>
                    <a:pt x="365" y="487"/>
                  </a:cubicBezTo>
                  <a:cubicBezTo>
                    <a:pt x="426" y="274"/>
                    <a:pt x="274" y="31"/>
                    <a:pt x="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5" name="Google Shape;39145;p45"/>
            <p:cNvSpPr/>
            <p:nvPr/>
          </p:nvSpPr>
          <p:spPr>
            <a:xfrm>
              <a:off x="5175575" y="3322700"/>
              <a:ext cx="10225" cy="7525"/>
            </a:xfrm>
            <a:custGeom>
              <a:avLst/>
              <a:gdLst/>
              <a:ahLst/>
              <a:cxnLst/>
              <a:rect l="l" t="t" r="r" b="b"/>
              <a:pathLst>
                <a:path w="409" h="301" extrusionOk="0">
                  <a:moveTo>
                    <a:pt x="238" y="1"/>
                  </a:moveTo>
                  <a:cubicBezTo>
                    <a:pt x="153" y="1"/>
                    <a:pt x="81" y="83"/>
                    <a:pt x="44" y="176"/>
                  </a:cubicBezTo>
                  <a:cubicBezTo>
                    <a:pt x="0" y="285"/>
                    <a:pt x="81" y="300"/>
                    <a:pt x="164" y="300"/>
                  </a:cubicBezTo>
                  <a:cubicBezTo>
                    <a:pt x="197" y="300"/>
                    <a:pt x="230" y="298"/>
                    <a:pt x="256" y="298"/>
                  </a:cubicBezTo>
                  <a:lnTo>
                    <a:pt x="408" y="115"/>
                  </a:lnTo>
                  <a:cubicBezTo>
                    <a:pt x="350" y="33"/>
                    <a:pt x="29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6" name="Google Shape;39146;p45"/>
            <p:cNvSpPr/>
            <p:nvPr/>
          </p:nvSpPr>
          <p:spPr>
            <a:xfrm>
              <a:off x="5305825" y="3244225"/>
              <a:ext cx="15225" cy="11800"/>
            </a:xfrm>
            <a:custGeom>
              <a:avLst/>
              <a:gdLst/>
              <a:ahLst/>
              <a:cxnLst/>
              <a:rect l="l" t="t" r="r" b="b"/>
              <a:pathLst>
                <a:path w="609" h="472" extrusionOk="0">
                  <a:moveTo>
                    <a:pt x="391" y="0"/>
                  </a:moveTo>
                  <a:cubicBezTo>
                    <a:pt x="344" y="0"/>
                    <a:pt x="294" y="7"/>
                    <a:pt x="246" y="7"/>
                  </a:cubicBezTo>
                  <a:cubicBezTo>
                    <a:pt x="224" y="7"/>
                    <a:pt x="203" y="6"/>
                    <a:pt x="183" y="2"/>
                  </a:cubicBezTo>
                  <a:lnTo>
                    <a:pt x="1" y="2"/>
                  </a:lnTo>
                  <a:cubicBezTo>
                    <a:pt x="1" y="63"/>
                    <a:pt x="1" y="123"/>
                    <a:pt x="31" y="184"/>
                  </a:cubicBezTo>
                  <a:cubicBezTo>
                    <a:pt x="57" y="339"/>
                    <a:pt x="148" y="471"/>
                    <a:pt x="305" y="471"/>
                  </a:cubicBezTo>
                  <a:cubicBezTo>
                    <a:pt x="333" y="471"/>
                    <a:pt x="364" y="467"/>
                    <a:pt x="396" y="458"/>
                  </a:cubicBezTo>
                  <a:cubicBezTo>
                    <a:pt x="518" y="427"/>
                    <a:pt x="609" y="306"/>
                    <a:pt x="578" y="184"/>
                  </a:cubicBezTo>
                  <a:cubicBezTo>
                    <a:pt x="561" y="27"/>
                    <a:pt x="483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7" name="Google Shape;39147;p45"/>
            <p:cNvSpPr/>
            <p:nvPr/>
          </p:nvSpPr>
          <p:spPr>
            <a:xfrm>
              <a:off x="5228325" y="3249975"/>
              <a:ext cx="10675" cy="8750"/>
            </a:xfrm>
            <a:custGeom>
              <a:avLst/>
              <a:gdLst/>
              <a:ahLst/>
              <a:cxnLst/>
              <a:rect l="l" t="t" r="r" b="b"/>
              <a:pathLst>
                <a:path w="427" h="350" extrusionOk="0">
                  <a:moveTo>
                    <a:pt x="301" y="1"/>
                  </a:moveTo>
                  <a:cubicBezTo>
                    <a:pt x="243" y="1"/>
                    <a:pt x="188" y="54"/>
                    <a:pt x="153" y="106"/>
                  </a:cubicBezTo>
                  <a:cubicBezTo>
                    <a:pt x="92" y="167"/>
                    <a:pt x="31" y="228"/>
                    <a:pt x="1" y="319"/>
                  </a:cubicBezTo>
                  <a:lnTo>
                    <a:pt x="1" y="349"/>
                  </a:lnTo>
                  <a:cubicBezTo>
                    <a:pt x="92" y="319"/>
                    <a:pt x="153" y="319"/>
                    <a:pt x="244" y="289"/>
                  </a:cubicBezTo>
                  <a:cubicBezTo>
                    <a:pt x="335" y="228"/>
                    <a:pt x="426" y="137"/>
                    <a:pt x="426" y="106"/>
                  </a:cubicBezTo>
                  <a:cubicBezTo>
                    <a:pt x="388" y="29"/>
                    <a:pt x="344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148" name="Google Shape;39148;p45"/>
          <p:cNvGrpSpPr/>
          <p:nvPr/>
        </p:nvGrpSpPr>
        <p:grpSpPr>
          <a:xfrm flipH="1">
            <a:off x="6992436" y="6144657"/>
            <a:ext cx="1708504" cy="1656763"/>
            <a:chOff x="4985925" y="2606900"/>
            <a:chExt cx="1108650" cy="1075075"/>
          </a:xfrm>
        </p:grpSpPr>
        <p:sp>
          <p:nvSpPr>
            <p:cNvPr id="39149" name="Google Shape;39149;p45"/>
            <p:cNvSpPr/>
            <p:nvPr/>
          </p:nvSpPr>
          <p:spPr>
            <a:xfrm>
              <a:off x="5383350" y="2769875"/>
              <a:ext cx="97275" cy="86475"/>
            </a:xfrm>
            <a:custGeom>
              <a:avLst/>
              <a:gdLst/>
              <a:ahLst/>
              <a:cxnLst/>
              <a:rect l="l" t="t" r="r" b="b"/>
              <a:pathLst>
                <a:path w="3891" h="3459" extrusionOk="0">
                  <a:moveTo>
                    <a:pt x="1545" y="1"/>
                  </a:moveTo>
                  <a:cubicBezTo>
                    <a:pt x="1077" y="1"/>
                    <a:pt x="731" y="343"/>
                    <a:pt x="365" y="587"/>
                  </a:cubicBezTo>
                  <a:cubicBezTo>
                    <a:pt x="61" y="860"/>
                    <a:pt x="0" y="1346"/>
                    <a:pt x="243" y="1681"/>
                  </a:cubicBezTo>
                  <a:cubicBezTo>
                    <a:pt x="533" y="2201"/>
                    <a:pt x="877" y="2749"/>
                    <a:pt x="1563" y="2749"/>
                  </a:cubicBezTo>
                  <a:cubicBezTo>
                    <a:pt x="1599" y="2749"/>
                    <a:pt x="1635" y="2748"/>
                    <a:pt x="1672" y="2745"/>
                  </a:cubicBezTo>
                  <a:cubicBezTo>
                    <a:pt x="1700" y="2742"/>
                    <a:pt x="1728" y="2741"/>
                    <a:pt x="1756" y="2741"/>
                  </a:cubicBezTo>
                  <a:cubicBezTo>
                    <a:pt x="2061" y="2741"/>
                    <a:pt x="2356" y="2892"/>
                    <a:pt x="2523" y="3170"/>
                  </a:cubicBezTo>
                  <a:cubicBezTo>
                    <a:pt x="2621" y="3327"/>
                    <a:pt x="2770" y="3459"/>
                    <a:pt x="2953" y="3459"/>
                  </a:cubicBezTo>
                  <a:cubicBezTo>
                    <a:pt x="3054" y="3459"/>
                    <a:pt x="3165" y="3419"/>
                    <a:pt x="3283" y="3322"/>
                  </a:cubicBezTo>
                  <a:cubicBezTo>
                    <a:pt x="3374" y="3201"/>
                    <a:pt x="3557" y="3261"/>
                    <a:pt x="3648" y="3109"/>
                  </a:cubicBezTo>
                  <a:cubicBezTo>
                    <a:pt x="3648" y="3049"/>
                    <a:pt x="3648" y="3018"/>
                    <a:pt x="3648" y="2957"/>
                  </a:cubicBezTo>
                  <a:cubicBezTo>
                    <a:pt x="3678" y="2866"/>
                    <a:pt x="3739" y="2805"/>
                    <a:pt x="3800" y="2745"/>
                  </a:cubicBezTo>
                  <a:cubicBezTo>
                    <a:pt x="3891" y="2289"/>
                    <a:pt x="3587" y="1863"/>
                    <a:pt x="3101" y="1833"/>
                  </a:cubicBezTo>
                  <a:cubicBezTo>
                    <a:pt x="2979" y="1894"/>
                    <a:pt x="2858" y="1985"/>
                    <a:pt x="2736" y="2076"/>
                  </a:cubicBezTo>
                  <a:cubicBezTo>
                    <a:pt x="2858" y="1985"/>
                    <a:pt x="2979" y="1894"/>
                    <a:pt x="3101" y="1802"/>
                  </a:cubicBezTo>
                  <a:cubicBezTo>
                    <a:pt x="3131" y="1042"/>
                    <a:pt x="2645" y="343"/>
                    <a:pt x="1915" y="70"/>
                  </a:cubicBezTo>
                  <a:cubicBezTo>
                    <a:pt x="1783" y="22"/>
                    <a:pt x="1660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0" name="Google Shape;39150;p45"/>
            <p:cNvSpPr/>
            <p:nvPr/>
          </p:nvSpPr>
          <p:spPr>
            <a:xfrm>
              <a:off x="5559675" y="3577050"/>
              <a:ext cx="64575" cy="63900"/>
            </a:xfrm>
            <a:custGeom>
              <a:avLst/>
              <a:gdLst/>
              <a:ahLst/>
              <a:cxnLst/>
              <a:rect l="l" t="t" r="r" b="b"/>
              <a:pathLst>
                <a:path w="2583" h="2556" extrusionOk="0">
                  <a:moveTo>
                    <a:pt x="1103" y="1"/>
                  </a:moveTo>
                  <a:cubicBezTo>
                    <a:pt x="489" y="1"/>
                    <a:pt x="1" y="536"/>
                    <a:pt x="60" y="1157"/>
                  </a:cubicBezTo>
                  <a:cubicBezTo>
                    <a:pt x="60" y="2008"/>
                    <a:pt x="516" y="2555"/>
                    <a:pt x="1245" y="2555"/>
                  </a:cubicBezTo>
                  <a:cubicBezTo>
                    <a:pt x="2005" y="2555"/>
                    <a:pt x="2583" y="2130"/>
                    <a:pt x="2583" y="1522"/>
                  </a:cubicBezTo>
                  <a:cubicBezTo>
                    <a:pt x="2552" y="610"/>
                    <a:pt x="2005" y="2"/>
                    <a:pt x="1154" y="2"/>
                  </a:cubicBezTo>
                  <a:cubicBezTo>
                    <a:pt x="1137" y="1"/>
                    <a:pt x="1120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1" name="Google Shape;39151;p45"/>
            <p:cNvSpPr/>
            <p:nvPr/>
          </p:nvSpPr>
          <p:spPr>
            <a:xfrm>
              <a:off x="4985925" y="2988925"/>
              <a:ext cx="63100" cy="57800"/>
            </a:xfrm>
            <a:custGeom>
              <a:avLst/>
              <a:gdLst/>
              <a:ahLst/>
              <a:cxnLst/>
              <a:rect l="l" t="t" r="r" b="b"/>
              <a:pathLst>
                <a:path w="2524" h="2312" extrusionOk="0">
                  <a:moveTo>
                    <a:pt x="1125" y="1"/>
                  </a:moveTo>
                  <a:cubicBezTo>
                    <a:pt x="517" y="31"/>
                    <a:pt x="0" y="548"/>
                    <a:pt x="31" y="1186"/>
                  </a:cubicBezTo>
                  <a:cubicBezTo>
                    <a:pt x="122" y="1794"/>
                    <a:pt x="608" y="2250"/>
                    <a:pt x="1247" y="2311"/>
                  </a:cubicBezTo>
                  <a:cubicBezTo>
                    <a:pt x="1256" y="2312"/>
                    <a:pt x="1265" y="2312"/>
                    <a:pt x="1274" y="2312"/>
                  </a:cubicBezTo>
                  <a:cubicBezTo>
                    <a:pt x="1762" y="2312"/>
                    <a:pt x="2523" y="1543"/>
                    <a:pt x="2523" y="1095"/>
                  </a:cubicBezTo>
                  <a:cubicBezTo>
                    <a:pt x="2493" y="548"/>
                    <a:pt x="1824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2" name="Google Shape;39152;p45"/>
            <p:cNvSpPr/>
            <p:nvPr/>
          </p:nvSpPr>
          <p:spPr>
            <a:xfrm>
              <a:off x="5305825" y="3591700"/>
              <a:ext cx="60075" cy="66475"/>
            </a:xfrm>
            <a:custGeom>
              <a:avLst/>
              <a:gdLst/>
              <a:ahLst/>
              <a:cxnLst/>
              <a:rect l="l" t="t" r="r" b="b"/>
              <a:pathLst>
                <a:path w="2403" h="2659" extrusionOk="0">
                  <a:moveTo>
                    <a:pt x="1259" y="1"/>
                  </a:moveTo>
                  <a:cubicBezTo>
                    <a:pt x="885" y="1"/>
                    <a:pt x="532" y="182"/>
                    <a:pt x="305" y="510"/>
                  </a:cubicBezTo>
                  <a:cubicBezTo>
                    <a:pt x="123" y="693"/>
                    <a:pt x="31" y="966"/>
                    <a:pt x="1" y="1240"/>
                  </a:cubicBezTo>
                  <a:cubicBezTo>
                    <a:pt x="943" y="1453"/>
                    <a:pt x="943" y="1453"/>
                    <a:pt x="518" y="2334"/>
                  </a:cubicBezTo>
                  <a:cubicBezTo>
                    <a:pt x="741" y="2496"/>
                    <a:pt x="977" y="2658"/>
                    <a:pt x="1236" y="2658"/>
                  </a:cubicBezTo>
                  <a:cubicBezTo>
                    <a:pt x="1365" y="2658"/>
                    <a:pt x="1500" y="2618"/>
                    <a:pt x="1642" y="2516"/>
                  </a:cubicBezTo>
                  <a:cubicBezTo>
                    <a:pt x="2129" y="2243"/>
                    <a:pt x="2402" y="1696"/>
                    <a:pt x="2372" y="1149"/>
                  </a:cubicBezTo>
                  <a:cubicBezTo>
                    <a:pt x="2341" y="784"/>
                    <a:pt x="1885" y="54"/>
                    <a:pt x="1490" y="24"/>
                  </a:cubicBezTo>
                  <a:cubicBezTo>
                    <a:pt x="1413" y="9"/>
                    <a:pt x="1335" y="1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3" name="Google Shape;39153;p45"/>
            <p:cNvSpPr/>
            <p:nvPr/>
          </p:nvSpPr>
          <p:spPr>
            <a:xfrm>
              <a:off x="5437300" y="3081150"/>
              <a:ext cx="49425" cy="84100"/>
            </a:xfrm>
            <a:custGeom>
              <a:avLst/>
              <a:gdLst/>
              <a:ahLst/>
              <a:cxnLst/>
              <a:rect l="l" t="t" r="r" b="b"/>
              <a:pathLst>
                <a:path w="1977" h="3364" extrusionOk="0">
                  <a:moveTo>
                    <a:pt x="393" y="1"/>
                  </a:moveTo>
                  <a:cubicBezTo>
                    <a:pt x="328" y="1"/>
                    <a:pt x="262" y="32"/>
                    <a:pt x="213" y="81"/>
                  </a:cubicBezTo>
                  <a:cubicBezTo>
                    <a:pt x="92" y="172"/>
                    <a:pt x="92" y="324"/>
                    <a:pt x="213" y="385"/>
                  </a:cubicBezTo>
                  <a:cubicBezTo>
                    <a:pt x="517" y="537"/>
                    <a:pt x="487" y="719"/>
                    <a:pt x="244" y="932"/>
                  </a:cubicBezTo>
                  <a:cubicBezTo>
                    <a:pt x="0" y="1114"/>
                    <a:pt x="0" y="1418"/>
                    <a:pt x="213" y="1540"/>
                  </a:cubicBezTo>
                  <a:cubicBezTo>
                    <a:pt x="639" y="1814"/>
                    <a:pt x="456" y="2057"/>
                    <a:pt x="304" y="2361"/>
                  </a:cubicBezTo>
                  <a:cubicBezTo>
                    <a:pt x="122" y="2665"/>
                    <a:pt x="517" y="3364"/>
                    <a:pt x="791" y="3364"/>
                  </a:cubicBezTo>
                  <a:cubicBezTo>
                    <a:pt x="1034" y="3364"/>
                    <a:pt x="1520" y="2786"/>
                    <a:pt x="1459" y="2513"/>
                  </a:cubicBezTo>
                  <a:cubicBezTo>
                    <a:pt x="1399" y="2178"/>
                    <a:pt x="1490" y="1844"/>
                    <a:pt x="1703" y="1601"/>
                  </a:cubicBezTo>
                  <a:cubicBezTo>
                    <a:pt x="1976" y="1266"/>
                    <a:pt x="1824" y="750"/>
                    <a:pt x="1429" y="628"/>
                  </a:cubicBezTo>
                  <a:cubicBezTo>
                    <a:pt x="1064" y="537"/>
                    <a:pt x="760" y="355"/>
                    <a:pt x="548" y="81"/>
                  </a:cubicBezTo>
                  <a:cubicBezTo>
                    <a:pt x="505" y="24"/>
                    <a:pt x="450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4" name="Google Shape;39154;p45"/>
            <p:cNvSpPr/>
            <p:nvPr/>
          </p:nvSpPr>
          <p:spPr>
            <a:xfrm>
              <a:off x="5168300" y="2989550"/>
              <a:ext cx="56250" cy="48950"/>
            </a:xfrm>
            <a:custGeom>
              <a:avLst/>
              <a:gdLst/>
              <a:ahLst/>
              <a:cxnLst/>
              <a:rect l="l" t="t" r="r" b="b"/>
              <a:pathLst>
                <a:path w="2250" h="1958" extrusionOk="0">
                  <a:moveTo>
                    <a:pt x="1082" y="1"/>
                  </a:moveTo>
                  <a:cubicBezTo>
                    <a:pt x="544" y="1"/>
                    <a:pt x="59" y="438"/>
                    <a:pt x="31" y="1009"/>
                  </a:cubicBezTo>
                  <a:cubicBezTo>
                    <a:pt x="0" y="1526"/>
                    <a:pt x="365" y="1891"/>
                    <a:pt x="1003" y="1952"/>
                  </a:cubicBezTo>
                  <a:cubicBezTo>
                    <a:pt x="1040" y="1955"/>
                    <a:pt x="1076" y="1957"/>
                    <a:pt x="1112" y="1957"/>
                  </a:cubicBezTo>
                  <a:cubicBezTo>
                    <a:pt x="1672" y="1957"/>
                    <a:pt x="2132" y="1522"/>
                    <a:pt x="2189" y="979"/>
                  </a:cubicBezTo>
                  <a:cubicBezTo>
                    <a:pt x="2250" y="523"/>
                    <a:pt x="1763" y="67"/>
                    <a:pt x="1186" y="6"/>
                  </a:cubicBezTo>
                  <a:cubicBezTo>
                    <a:pt x="1151" y="3"/>
                    <a:pt x="1116" y="1"/>
                    <a:pt x="1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5" name="Google Shape;39155;p45"/>
            <p:cNvSpPr/>
            <p:nvPr/>
          </p:nvSpPr>
          <p:spPr>
            <a:xfrm>
              <a:off x="5841550" y="3077075"/>
              <a:ext cx="53975" cy="44850"/>
            </a:xfrm>
            <a:custGeom>
              <a:avLst/>
              <a:gdLst/>
              <a:ahLst/>
              <a:cxnLst/>
              <a:rect l="l" t="t" r="r" b="b"/>
              <a:pathLst>
                <a:path w="2159" h="1794" extrusionOk="0">
                  <a:moveTo>
                    <a:pt x="1126" y="1"/>
                  </a:moveTo>
                  <a:cubicBezTo>
                    <a:pt x="1004" y="31"/>
                    <a:pt x="882" y="92"/>
                    <a:pt x="761" y="122"/>
                  </a:cubicBezTo>
                  <a:cubicBezTo>
                    <a:pt x="426" y="153"/>
                    <a:pt x="153" y="244"/>
                    <a:pt x="92" y="609"/>
                  </a:cubicBezTo>
                  <a:cubicBezTo>
                    <a:pt x="1" y="973"/>
                    <a:pt x="183" y="1308"/>
                    <a:pt x="518" y="1429"/>
                  </a:cubicBezTo>
                  <a:cubicBezTo>
                    <a:pt x="730" y="1551"/>
                    <a:pt x="943" y="1673"/>
                    <a:pt x="1186" y="1764"/>
                  </a:cubicBezTo>
                  <a:cubicBezTo>
                    <a:pt x="1247" y="1784"/>
                    <a:pt x="1307" y="1794"/>
                    <a:pt x="1367" y="1794"/>
                  </a:cubicBezTo>
                  <a:cubicBezTo>
                    <a:pt x="1575" y="1794"/>
                    <a:pt x="1767" y="1673"/>
                    <a:pt x="1885" y="1460"/>
                  </a:cubicBezTo>
                  <a:cubicBezTo>
                    <a:pt x="2098" y="1217"/>
                    <a:pt x="2159" y="822"/>
                    <a:pt x="2007" y="518"/>
                  </a:cubicBezTo>
                  <a:cubicBezTo>
                    <a:pt x="1825" y="214"/>
                    <a:pt x="1490" y="3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6" name="Google Shape;39156;p45"/>
            <p:cNvSpPr/>
            <p:nvPr/>
          </p:nvSpPr>
          <p:spPr>
            <a:xfrm>
              <a:off x="5513275" y="3025400"/>
              <a:ext cx="53225" cy="50525"/>
            </a:xfrm>
            <a:custGeom>
              <a:avLst/>
              <a:gdLst/>
              <a:ahLst/>
              <a:cxnLst/>
              <a:rect l="l" t="t" r="r" b="b"/>
              <a:pathLst>
                <a:path w="2129" h="2021" extrusionOk="0">
                  <a:moveTo>
                    <a:pt x="1642" y="1"/>
                  </a:moveTo>
                  <a:cubicBezTo>
                    <a:pt x="1308" y="123"/>
                    <a:pt x="974" y="183"/>
                    <a:pt x="639" y="183"/>
                  </a:cubicBezTo>
                  <a:cubicBezTo>
                    <a:pt x="62" y="518"/>
                    <a:pt x="1" y="1034"/>
                    <a:pt x="123" y="1642"/>
                  </a:cubicBezTo>
                  <a:cubicBezTo>
                    <a:pt x="153" y="1855"/>
                    <a:pt x="305" y="1916"/>
                    <a:pt x="487" y="2007"/>
                  </a:cubicBezTo>
                  <a:cubicBezTo>
                    <a:pt x="549" y="2016"/>
                    <a:pt x="611" y="2020"/>
                    <a:pt x="673" y="2020"/>
                  </a:cubicBezTo>
                  <a:cubicBezTo>
                    <a:pt x="1034" y="2020"/>
                    <a:pt x="1383" y="1872"/>
                    <a:pt x="1642" y="1612"/>
                  </a:cubicBezTo>
                  <a:cubicBezTo>
                    <a:pt x="2129" y="1095"/>
                    <a:pt x="1642" y="578"/>
                    <a:pt x="1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7" name="Google Shape;39157;p45"/>
            <p:cNvSpPr/>
            <p:nvPr/>
          </p:nvSpPr>
          <p:spPr>
            <a:xfrm>
              <a:off x="5610550" y="3222025"/>
              <a:ext cx="47925" cy="45225"/>
            </a:xfrm>
            <a:custGeom>
              <a:avLst/>
              <a:gdLst/>
              <a:ahLst/>
              <a:cxnLst/>
              <a:rect l="l" t="t" r="r" b="b"/>
              <a:pathLst>
                <a:path w="1917" h="1809" extrusionOk="0">
                  <a:moveTo>
                    <a:pt x="932" y="0"/>
                  </a:moveTo>
                  <a:cubicBezTo>
                    <a:pt x="465" y="0"/>
                    <a:pt x="1" y="312"/>
                    <a:pt x="31" y="951"/>
                  </a:cubicBezTo>
                  <a:cubicBezTo>
                    <a:pt x="1" y="1467"/>
                    <a:pt x="365" y="1802"/>
                    <a:pt x="973" y="1802"/>
                  </a:cubicBezTo>
                  <a:cubicBezTo>
                    <a:pt x="1009" y="1806"/>
                    <a:pt x="1044" y="1808"/>
                    <a:pt x="1079" y="1808"/>
                  </a:cubicBezTo>
                  <a:cubicBezTo>
                    <a:pt x="1515" y="1808"/>
                    <a:pt x="1855" y="1462"/>
                    <a:pt x="1855" y="1011"/>
                  </a:cubicBezTo>
                  <a:cubicBezTo>
                    <a:pt x="1917" y="343"/>
                    <a:pt x="1422" y="0"/>
                    <a:pt x="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8" name="Google Shape;39158;p45"/>
            <p:cNvSpPr/>
            <p:nvPr/>
          </p:nvSpPr>
          <p:spPr>
            <a:xfrm>
              <a:off x="5368900" y="3117775"/>
              <a:ext cx="50175" cy="61125"/>
            </a:xfrm>
            <a:custGeom>
              <a:avLst/>
              <a:gdLst/>
              <a:ahLst/>
              <a:cxnLst/>
              <a:rect l="l" t="t" r="r" b="b"/>
              <a:pathLst>
                <a:path w="2007" h="2445" extrusionOk="0">
                  <a:moveTo>
                    <a:pt x="940" y="1"/>
                  </a:moveTo>
                  <a:cubicBezTo>
                    <a:pt x="824" y="1"/>
                    <a:pt x="696" y="68"/>
                    <a:pt x="578" y="136"/>
                  </a:cubicBezTo>
                  <a:cubicBezTo>
                    <a:pt x="487" y="379"/>
                    <a:pt x="913" y="592"/>
                    <a:pt x="609" y="865"/>
                  </a:cubicBezTo>
                  <a:cubicBezTo>
                    <a:pt x="487" y="1139"/>
                    <a:pt x="183" y="1200"/>
                    <a:pt x="1" y="1412"/>
                  </a:cubicBezTo>
                  <a:cubicBezTo>
                    <a:pt x="122" y="1899"/>
                    <a:pt x="487" y="2263"/>
                    <a:pt x="973" y="2385"/>
                  </a:cubicBezTo>
                  <a:cubicBezTo>
                    <a:pt x="1047" y="2426"/>
                    <a:pt x="1127" y="2445"/>
                    <a:pt x="1206" y="2445"/>
                  </a:cubicBezTo>
                  <a:cubicBezTo>
                    <a:pt x="1423" y="2445"/>
                    <a:pt x="1636" y="2304"/>
                    <a:pt x="1703" y="2081"/>
                  </a:cubicBezTo>
                  <a:cubicBezTo>
                    <a:pt x="1885" y="1716"/>
                    <a:pt x="1673" y="1291"/>
                    <a:pt x="1977" y="956"/>
                  </a:cubicBezTo>
                  <a:cubicBezTo>
                    <a:pt x="2007" y="926"/>
                    <a:pt x="1825" y="652"/>
                    <a:pt x="1825" y="652"/>
                  </a:cubicBezTo>
                  <a:cubicBezTo>
                    <a:pt x="1707" y="711"/>
                    <a:pt x="1617" y="737"/>
                    <a:pt x="1547" y="737"/>
                  </a:cubicBezTo>
                  <a:cubicBezTo>
                    <a:pt x="1294" y="737"/>
                    <a:pt x="1305" y="405"/>
                    <a:pt x="1186" y="166"/>
                  </a:cubicBezTo>
                  <a:cubicBezTo>
                    <a:pt x="1119" y="44"/>
                    <a:pt x="1033" y="1"/>
                    <a:pt x="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9" name="Google Shape;39159;p45"/>
            <p:cNvSpPr/>
            <p:nvPr/>
          </p:nvSpPr>
          <p:spPr>
            <a:xfrm>
              <a:off x="5520875" y="3166750"/>
              <a:ext cx="39550" cy="45650"/>
            </a:xfrm>
            <a:custGeom>
              <a:avLst/>
              <a:gdLst/>
              <a:ahLst/>
              <a:cxnLst/>
              <a:rect l="l" t="t" r="r" b="b"/>
              <a:pathLst>
                <a:path w="1582" h="1826" extrusionOk="0">
                  <a:moveTo>
                    <a:pt x="882" y="1"/>
                  </a:moveTo>
                  <a:cubicBezTo>
                    <a:pt x="396" y="1"/>
                    <a:pt x="31" y="396"/>
                    <a:pt x="31" y="852"/>
                  </a:cubicBezTo>
                  <a:cubicBezTo>
                    <a:pt x="1" y="1338"/>
                    <a:pt x="305" y="1794"/>
                    <a:pt x="670" y="1824"/>
                  </a:cubicBezTo>
                  <a:cubicBezTo>
                    <a:pt x="681" y="1825"/>
                    <a:pt x="693" y="1825"/>
                    <a:pt x="704" y="1825"/>
                  </a:cubicBezTo>
                  <a:cubicBezTo>
                    <a:pt x="1148" y="1825"/>
                    <a:pt x="1582" y="1262"/>
                    <a:pt x="1582" y="669"/>
                  </a:cubicBezTo>
                  <a:cubicBezTo>
                    <a:pt x="1551" y="304"/>
                    <a:pt x="1247" y="31"/>
                    <a:pt x="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0" name="Google Shape;39160;p45"/>
            <p:cNvSpPr/>
            <p:nvPr/>
          </p:nvSpPr>
          <p:spPr>
            <a:xfrm>
              <a:off x="5573325" y="2935700"/>
              <a:ext cx="40300" cy="43375"/>
            </a:xfrm>
            <a:custGeom>
              <a:avLst/>
              <a:gdLst/>
              <a:ahLst/>
              <a:cxnLst/>
              <a:rect l="l" t="t" r="r" b="b"/>
              <a:pathLst>
                <a:path w="1612" h="1735" extrusionOk="0">
                  <a:moveTo>
                    <a:pt x="825" y="1"/>
                  </a:moveTo>
                  <a:cubicBezTo>
                    <a:pt x="549" y="1"/>
                    <a:pt x="120" y="438"/>
                    <a:pt x="61" y="762"/>
                  </a:cubicBezTo>
                  <a:cubicBezTo>
                    <a:pt x="0" y="1157"/>
                    <a:pt x="365" y="1704"/>
                    <a:pt x="669" y="1735"/>
                  </a:cubicBezTo>
                  <a:cubicBezTo>
                    <a:pt x="1155" y="1704"/>
                    <a:pt x="1520" y="1340"/>
                    <a:pt x="1581" y="884"/>
                  </a:cubicBezTo>
                  <a:cubicBezTo>
                    <a:pt x="1611" y="458"/>
                    <a:pt x="1277" y="63"/>
                    <a:pt x="851" y="2"/>
                  </a:cubicBezTo>
                  <a:cubicBezTo>
                    <a:pt x="843" y="1"/>
                    <a:pt x="834" y="1"/>
                    <a:pt x="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1" name="Google Shape;39161;p45"/>
            <p:cNvSpPr/>
            <p:nvPr/>
          </p:nvSpPr>
          <p:spPr>
            <a:xfrm>
              <a:off x="5523175" y="3472175"/>
              <a:ext cx="42575" cy="40350"/>
            </a:xfrm>
            <a:custGeom>
              <a:avLst/>
              <a:gdLst/>
              <a:ahLst/>
              <a:cxnLst/>
              <a:rect l="l" t="t" r="r" b="b"/>
              <a:pathLst>
                <a:path w="1703" h="1614" extrusionOk="0">
                  <a:moveTo>
                    <a:pt x="797" y="1"/>
                  </a:moveTo>
                  <a:cubicBezTo>
                    <a:pt x="393" y="1"/>
                    <a:pt x="32" y="326"/>
                    <a:pt x="61" y="762"/>
                  </a:cubicBezTo>
                  <a:cubicBezTo>
                    <a:pt x="0" y="1188"/>
                    <a:pt x="334" y="1583"/>
                    <a:pt x="760" y="1613"/>
                  </a:cubicBezTo>
                  <a:cubicBezTo>
                    <a:pt x="1186" y="1583"/>
                    <a:pt x="1550" y="1279"/>
                    <a:pt x="1672" y="854"/>
                  </a:cubicBezTo>
                  <a:cubicBezTo>
                    <a:pt x="1702" y="550"/>
                    <a:pt x="1246" y="63"/>
                    <a:pt x="851" y="3"/>
                  </a:cubicBezTo>
                  <a:cubicBezTo>
                    <a:pt x="833" y="1"/>
                    <a:pt x="81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2" name="Google Shape;39162;p45"/>
            <p:cNvSpPr/>
            <p:nvPr/>
          </p:nvSpPr>
          <p:spPr>
            <a:xfrm>
              <a:off x="5162225" y="3160275"/>
              <a:ext cx="46150" cy="38425"/>
            </a:xfrm>
            <a:custGeom>
              <a:avLst/>
              <a:gdLst/>
              <a:ahLst/>
              <a:cxnLst/>
              <a:rect l="l" t="t" r="r" b="b"/>
              <a:pathLst>
                <a:path w="1846" h="1537" extrusionOk="0">
                  <a:moveTo>
                    <a:pt x="884" y="0"/>
                  </a:moveTo>
                  <a:cubicBezTo>
                    <a:pt x="718" y="0"/>
                    <a:pt x="555" y="70"/>
                    <a:pt x="426" y="199"/>
                  </a:cubicBezTo>
                  <a:cubicBezTo>
                    <a:pt x="122" y="442"/>
                    <a:pt x="0" y="807"/>
                    <a:pt x="91" y="1171"/>
                  </a:cubicBezTo>
                  <a:cubicBezTo>
                    <a:pt x="304" y="1263"/>
                    <a:pt x="456" y="1506"/>
                    <a:pt x="699" y="1536"/>
                  </a:cubicBezTo>
                  <a:cubicBezTo>
                    <a:pt x="712" y="1537"/>
                    <a:pt x="724" y="1537"/>
                    <a:pt x="736" y="1537"/>
                  </a:cubicBezTo>
                  <a:cubicBezTo>
                    <a:pt x="1443" y="1537"/>
                    <a:pt x="1845" y="676"/>
                    <a:pt x="1307" y="168"/>
                  </a:cubicBezTo>
                  <a:cubicBezTo>
                    <a:pt x="1179" y="54"/>
                    <a:pt x="1031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3" name="Google Shape;39163;p45"/>
            <p:cNvSpPr/>
            <p:nvPr/>
          </p:nvSpPr>
          <p:spPr>
            <a:xfrm>
              <a:off x="5373475" y="2974150"/>
              <a:ext cx="32700" cy="40325"/>
            </a:xfrm>
            <a:custGeom>
              <a:avLst/>
              <a:gdLst/>
              <a:ahLst/>
              <a:cxnLst/>
              <a:rect l="l" t="t" r="r" b="b"/>
              <a:pathLst>
                <a:path w="1308" h="1613" extrusionOk="0">
                  <a:moveTo>
                    <a:pt x="220" y="0"/>
                  </a:moveTo>
                  <a:cubicBezTo>
                    <a:pt x="93" y="0"/>
                    <a:pt x="67" y="117"/>
                    <a:pt x="31" y="410"/>
                  </a:cubicBezTo>
                  <a:lnTo>
                    <a:pt x="31" y="683"/>
                  </a:lnTo>
                  <a:cubicBezTo>
                    <a:pt x="0" y="805"/>
                    <a:pt x="0" y="896"/>
                    <a:pt x="0" y="1017"/>
                  </a:cubicBezTo>
                  <a:cubicBezTo>
                    <a:pt x="0" y="1291"/>
                    <a:pt x="213" y="1534"/>
                    <a:pt x="486" y="1595"/>
                  </a:cubicBezTo>
                  <a:cubicBezTo>
                    <a:pt x="527" y="1607"/>
                    <a:pt x="568" y="1613"/>
                    <a:pt x="608" y="1613"/>
                  </a:cubicBezTo>
                  <a:cubicBezTo>
                    <a:pt x="861" y="1613"/>
                    <a:pt x="1080" y="1380"/>
                    <a:pt x="1186" y="1169"/>
                  </a:cubicBezTo>
                  <a:cubicBezTo>
                    <a:pt x="1307" y="926"/>
                    <a:pt x="1186" y="714"/>
                    <a:pt x="1155" y="470"/>
                  </a:cubicBezTo>
                  <a:cubicBezTo>
                    <a:pt x="1094" y="136"/>
                    <a:pt x="851" y="197"/>
                    <a:pt x="638" y="136"/>
                  </a:cubicBezTo>
                  <a:cubicBezTo>
                    <a:pt x="433" y="51"/>
                    <a:pt x="304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4" name="Google Shape;39164;p45"/>
            <p:cNvSpPr/>
            <p:nvPr/>
          </p:nvSpPr>
          <p:spPr>
            <a:xfrm>
              <a:off x="5295400" y="3124000"/>
              <a:ext cx="38575" cy="37225"/>
            </a:xfrm>
            <a:custGeom>
              <a:avLst/>
              <a:gdLst/>
              <a:ahLst/>
              <a:cxnLst/>
              <a:rect l="l" t="t" r="r" b="b"/>
              <a:pathLst>
                <a:path w="1543" h="1489" extrusionOk="0">
                  <a:moveTo>
                    <a:pt x="771" y="1"/>
                  </a:moveTo>
                  <a:cubicBezTo>
                    <a:pt x="699" y="1"/>
                    <a:pt x="631" y="24"/>
                    <a:pt x="570" y="69"/>
                  </a:cubicBezTo>
                  <a:cubicBezTo>
                    <a:pt x="144" y="100"/>
                    <a:pt x="236" y="555"/>
                    <a:pt x="53" y="799"/>
                  </a:cubicBezTo>
                  <a:cubicBezTo>
                    <a:pt x="0" y="1171"/>
                    <a:pt x="180" y="1357"/>
                    <a:pt x="470" y="1357"/>
                  </a:cubicBezTo>
                  <a:cubicBezTo>
                    <a:pt x="511" y="1357"/>
                    <a:pt x="555" y="1353"/>
                    <a:pt x="600" y="1346"/>
                  </a:cubicBezTo>
                  <a:cubicBezTo>
                    <a:pt x="893" y="1433"/>
                    <a:pt x="1081" y="1488"/>
                    <a:pt x="1207" y="1488"/>
                  </a:cubicBezTo>
                  <a:cubicBezTo>
                    <a:pt x="1433" y="1488"/>
                    <a:pt x="1454" y="1307"/>
                    <a:pt x="1512" y="799"/>
                  </a:cubicBezTo>
                  <a:cubicBezTo>
                    <a:pt x="1512" y="768"/>
                    <a:pt x="1543" y="677"/>
                    <a:pt x="1543" y="647"/>
                  </a:cubicBezTo>
                  <a:cubicBezTo>
                    <a:pt x="1512" y="616"/>
                    <a:pt x="1512" y="555"/>
                    <a:pt x="1512" y="525"/>
                  </a:cubicBezTo>
                  <a:cubicBezTo>
                    <a:pt x="1451" y="373"/>
                    <a:pt x="1360" y="221"/>
                    <a:pt x="1239" y="100"/>
                  </a:cubicBezTo>
                  <a:lnTo>
                    <a:pt x="1117" y="39"/>
                  </a:lnTo>
                  <a:lnTo>
                    <a:pt x="995" y="69"/>
                  </a:lnTo>
                  <a:cubicBezTo>
                    <a:pt x="919" y="24"/>
                    <a:pt x="843" y="1"/>
                    <a:pt x="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5" name="Google Shape;39165;p45"/>
            <p:cNvSpPr/>
            <p:nvPr/>
          </p:nvSpPr>
          <p:spPr>
            <a:xfrm>
              <a:off x="5147025" y="3301600"/>
              <a:ext cx="43850" cy="34000"/>
            </a:xfrm>
            <a:custGeom>
              <a:avLst/>
              <a:gdLst/>
              <a:ahLst/>
              <a:cxnLst/>
              <a:rect l="l" t="t" r="r" b="b"/>
              <a:pathLst>
                <a:path w="1754" h="1360" extrusionOk="0">
                  <a:moveTo>
                    <a:pt x="428" y="0"/>
                  </a:moveTo>
                  <a:cubicBezTo>
                    <a:pt x="291" y="0"/>
                    <a:pt x="149" y="30"/>
                    <a:pt x="0" y="139"/>
                  </a:cubicBezTo>
                  <a:cubicBezTo>
                    <a:pt x="152" y="382"/>
                    <a:pt x="304" y="655"/>
                    <a:pt x="426" y="898"/>
                  </a:cubicBezTo>
                  <a:cubicBezTo>
                    <a:pt x="568" y="1163"/>
                    <a:pt x="766" y="1360"/>
                    <a:pt x="1027" y="1360"/>
                  </a:cubicBezTo>
                  <a:cubicBezTo>
                    <a:pt x="1155" y="1360"/>
                    <a:pt x="1299" y="1313"/>
                    <a:pt x="1459" y="1202"/>
                  </a:cubicBezTo>
                  <a:lnTo>
                    <a:pt x="1429" y="1111"/>
                  </a:lnTo>
                  <a:cubicBezTo>
                    <a:pt x="1429" y="1050"/>
                    <a:pt x="1490" y="1020"/>
                    <a:pt x="1520" y="1020"/>
                  </a:cubicBezTo>
                  <a:lnTo>
                    <a:pt x="1611" y="1020"/>
                  </a:lnTo>
                  <a:cubicBezTo>
                    <a:pt x="1754" y="451"/>
                    <a:pt x="1523" y="42"/>
                    <a:pt x="1019" y="42"/>
                  </a:cubicBezTo>
                  <a:cubicBezTo>
                    <a:pt x="985" y="42"/>
                    <a:pt x="949" y="43"/>
                    <a:pt x="912" y="47"/>
                  </a:cubicBezTo>
                  <a:cubicBezTo>
                    <a:pt x="760" y="47"/>
                    <a:pt x="599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6" name="Google Shape;39166;p45"/>
            <p:cNvSpPr/>
            <p:nvPr/>
          </p:nvSpPr>
          <p:spPr>
            <a:xfrm>
              <a:off x="5571050" y="3002550"/>
              <a:ext cx="36500" cy="32000"/>
            </a:xfrm>
            <a:custGeom>
              <a:avLst/>
              <a:gdLst/>
              <a:ahLst/>
              <a:cxnLst/>
              <a:rect l="l" t="t" r="r" b="b"/>
              <a:pathLst>
                <a:path w="1460" h="1280" extrusionOk="0">
                  <a:moveTo>
                    <a:pt x="902" y="1"/>
                  </a:moveTo>
                  <a:cubicBezTo>
                    <a:pt x="885" y="1"/>
                    <a:pt x="868" y="2"/>
                    <a:pt x="851" y="3"/>
                  </a:cubicBezTo>
                  <a:cubicBezTo>
                    <a:pt x="456" y="33"/>
                    <a:pt x="122" y="307"/>
                    <a:pt x="0" y="702"/>
                  </a:cubicBezTo>
                  <a:cubicBezTo>
                    <a:pt x="0" y="1006"/>
                    <a:pt x="395" y="1280"/>
                    <a:pt x="790" y="1280"/>
                  </a:cubicBezTo>
                  <a:cubicBezTo>
                    <a:pt x="1246" y="1249"/>
                    <a:pt x="1459" y="1037"/>
                    <a:pt x="1429" y="581"/>
                  </a:cubicBezTo>
                  <a:cubicBezTo>
                    <a:pt x="1457" y="263"/>
                    <a:pt x="1213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7" name="Google Shape;39167;p45"/>
            <p:cNvSpPr/>
            <p:nvPr/>
          </p:nvSpPr>
          <p:spPr>
            <a:xfrm>
              <a:off x="5604475" y="2851950"/>
              <a:ext cx="33450" cy="35225"/>
            </a:xfrm>
            <a:custGeom>
              <a:avLst/>
              <a:gdLst/>
              <a:ahLst/>
              <a:cxnLst/>
              <a:rect l="l" t="t" r="r" b="b"/>
              <a:pathLst>
                <a:path w="1338" h="1409" extrusionOk="0">
                  <a:moveTo>
                    <a:pt x="709" y="1"/>
                  </a:moveTo>
                  <a:cubicBezTo>
                    <a:pt x="676" y="1"/>
                    <a:pt x="642" y="3"/>
                    <a:pt x="608" y="9"/>
                  </a:cubicBezTo>
                  <a:cubicBezTo>
                    <a:pt x="274" y="39"/>
                    <a:pt x="31" y="343"/>
                    <a:pt x="0" y="677"/>
                  </a:cubicBezTo>
                  <a:cubicBezTo>
                    <a:pt x="30" y="1029"/>
                    <a:pt x="398" y="1409"/>
                    <a:pt x="669" y="1409"/>
                  </a:cubicBezTo>
                  <a:cubicBezTo>
                    <a:pt x="679" y="1409"/>
                    <a:pt x="690" y="1408"/>
                    <a:pt x="700" y="1407"/>
                  </a:cubicBezTo>
                  <a:cubicBezTo>
                    <a:pt x="1064" y="1316"/>
                    <a:pt x="1307" y="1012"/>
                    <a:pt x="1338" y="647"/>
                  </a:cubicBezTo>
                  <a:cubicBezTo>
                    <a:pt x="1338" y="286"/>
                    <a:pt x="1059" y="1"/>
                    <a:pt x="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8" name="Google Shape;39168;p45"/>
            <p:cNvSpPr/>
            <p:nvPr/>
          </p:nvSpPr>
          <p:spPr>
            <a:xfrm>
              <a:off x="5605225" y="3339400"/>
              <a:ext cx="45625" cy="33300"/>
            </a:xfrm>
            <a:custGeom>
              <a:avLst/>
              <a:gdLst/>
              <a:ahLst/>
              <a:cxnLst/>
              <a:rect l="l" t="t" r="r" b="b"/>
              <a:pathLst>
                <a:path w="1825" h="1332" extrusionOk="0">
                  <a:moveTo>
                    <a:pt x="978" y="1"/>
                  </a:moveTo>
                  <a:cubicBezTo>
                    <a:pt x="737" y="1"/>
                    <a:pt x="500" y="78"/>
                    <a:pt x="305" y="237"/>
                  </a:cubicBezTo>
                  <a:cubicBezTo>
                    <a:pt x="1" y="572"/>
                    <a:pt x="31" y="815"/>
                    <a:pt x="396" y="1332"/>
                  </a:cubicBezTo>
                  <a:cubicBezTo>
                    <a:pt x="623" y="1256"/>
                    <a:pt x="861" y="1145"/>
                    <a:pt x="1097" y="1145"/>
                  </a:cubicBezTo>
                  <a:cubicBezTo>
                    <a:pt x="1240" y="1145"/>
                    <a:pt x="1383" y="1186"/>
                    <a:pt x="1521" y="1301"/>
                  </a:cubicBezTo>
                  <a:cubicBezTo>
                    <a:pt x="1825" y="663"/>
                    <a:pt x="1825" y="359"/>
                    <a:pt x="1490" y="116"/>
                  </a:cubicBezTo>
                  <a:cubicBezTo>
                    <a:pt x="1326" y="40"/>
                    <a:pt x="1151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9" name="Google Shape;39169;p45"/>
            <p:cNvSpPr/>
            <p:nvPr/>
          </p:nvSpPr>
          <p:spPr>
            <a:xfrm>
              <a:off x="5643225" y="2606900"/>
              <a:ext cx="34800" cy="35550"/>
            </a:xfrm>
            <a:custGeom>
              <a:avLst/>
              <a:gdLst/>
              <a:ahLst/>
              <a:cxnLst/>
              <a:rect l="l" t="t" r="r" b="b"/>
              <a:pathLst>
                <a:path w="1392" h="1422" extrusionOk="0">
                  <a:moveTo>
                    <a:pt x="645" y="1"/>
                  </a:moveTo>
                  <a:cubicBezTo>
                    <a:pt x="322" y="1"/>
                    <a:pt x="1" y="210"/>
                    <a:pt x="1" y="662"/>
                  </a:cubicBezTo>
                  <a:cubicBezTo>
                    <a:pt x="1" y="1026"/>
                    <a:pt x="244" y="1330"/>
                    <a:pt x="609" y="1422"/>
                  </a:cubicBezTo>
                  <a:cubicBezTo>
                    <a:pt x="943" y="1391"/>
                    <a:pt x="1216" y="1118"/>
                    <a:pt x="1277" y="783"/>
                  </a:cubicBezTo>
                  <a:cubicBezTo>
                    <a:pt x="1391" y="279"/>
                    <a:pt x="1017" y="1"/>
                    <a:pt x="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0" name="Google Shape;39170;p45"/>
            <p:cNvSpPr/>
            <p:nvPr/>
          </p:nvSpPr>
          <p:spPr>
            <a:xfrm>
              <a:off x="5297475" y="3235825"/>
              <a:ext cx="37250" cy="45625"/>
            </a:xfrm>
            <a:custGeom>
              <a:avLst/>
              <a:gdLst/>
              <a:ahLst/>
              <a:cxnLst/>
              <a:rect l="l" t="t" r="r" b="b"/>
              <a:pathLst>
                <a:path w="1490" h="1825" extrusionOk="0">
                  <a:moveTo>
                    <a:pt x="880" y="0"/>
                  </a:moveTo>
                  <a:cubicBezTo>
                    <a:pt x="673" y="0"/>
                    <a:pt x="495" y="178"/>
                    <a:pt x="335" y="338"/>
                  </a:cubicBezTo>
                  <a:cubicBezTo>
                    <a:pt x="1" y="1098"/>
                    <a:pt x="31" y="1128"/>
                    <a:pt x="700" y="1493"/>
                  </a:cubicBezTo>
                  <a:cubicBezTo>
                    <a:pt x="821" y="1554"/>
                    <a:pt x="852" y="1675"/>
                    <a:pt x="882" y="1797"/>
                  </a:cubicBezTo>
                  <a:cubicBezTo>
                    <a:pt x="927" y="1816"/>
                    <a:pt x="966" y="1825"/>
                    <a:pt x="999" y="1825"/>
                  </a:cubicBezTo>
                  <a:cubicBezTo>
                    <a:pt x="1122" y="1825"/>
                    <a:pt x="1175" y="1710"/>
                    <a:pt x="1247" y="1614"/>
                  </a:cubicBezTo>
                  <a:cubicBezTo>
                    <a:pt x="1308" y="1371"/>
                    <a:pt x="1368" y="1159"/>
                    <a:pt x="1399" y="915"/>
                  </a:cubicBezTo>
                  <a:cubicBezTo>
                    <a:pt x="1490" y="581"/>
                    <a:pt x="1368" y="247"/>
                    <a:pt x="1095" y="64"/>
                  </a:cubicBezTo>
                  <a:cubicBezTo>
                    <a:pt x="1020" y="19"/>
                    <a:pt x="948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1" name="Google Shape;39171;p45"/>
            <p:cNvSpPr/>
            <p:nvPr/>
          </p:nvSpPr>
          <p:spPr>
            <a:xfrm>
              <a:off x="5362075" y="3449425"/>
              <a:ext cx="30425" cy="40500"/>
            </a:xfrm>
            <a:custGeom>
              <a:avLst/>
              <a:gdLst/>
              <a:ahLst/>
              <a:cxnLst/>
              <a:rect l="l" t="t" r="r" b="b"/>
              <a:pathLst>
                <a:path w="1217" h="1620" extrusionOk="0">
                  <a:moveTo>
                    <a:pt x="669" y="1"/>
                  </a:moveTo>
                  <a:cubicBezTo>
                    <a:pt x="365" y="1"/>
                    <a:pt x="0" y="244"/>
                    <a:pt x="91" y="426"/>
                  </a:cubicBezTo>
                  <a:cubicBezTo>
                    <a:pt x="335" y="761"/>
                    <a:pt x="213" y="1125"/>
                    <a:pt x="365" y="1460"/>
                  </a:cubicBezTo>
                  <a:cubicBezTo>
                    <a:pt x="390" y="1560"/>
                    <a:pt x="478" y="1619"/>
                    <a:pt x="576" y="1619"/>
                  </a:cubicBezTo>
                  <a:cubicBezTo>
                    <a:pt x="597" y="1619"/>
                    <a:pt x="618" y="1617"/>
                    <a:pt x="639" y="1612"/>
                  </a:cubicBezTo>
                  <a:cubicBezTo>
                    <a:pt x="821" y="1551"/>
                    <a:pt x="1125" y="1460"/>
                    <a:pt x="1064" y="1338"/>
                  </a:cubicBezTo>
                  <a:cubicBezTo>
                    <a:pt x="851" y="973"/>
                    <a:pt x="1155" y="730"/>
                    <a:pt x="1216" y="457"/>
                  </a:cubicBezTo>
                  <a:cubicBezTo>
                    <a:pt x="1186" y="183"/>
                    <a:pt x="942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2" name="Google Shape;39172;p45"/>
            <p:cNvSpPr/>
            <p:nvPr/>
          </p:nvSpPr>
          <p:spPr>
            <a:xfrm>
              <a:off x="5299750" y="3617625"/>
              <a:ext cx="36500" cy="32450"/>
            </a:xfrm>
            <a:custGeom>
              <a:avLst/>
              <a:gdLst/>
              <a:ahLst/>
              <a:cxnLst/>
              <a:rect l="l" t="t" r="r" b="b"/>
              <a:pathLst>
                <a:path w="1460" h="1298" extrusionOk="0">
                  <a:moveTo>
                    <a:pt x="852" y="0"/>
                  </a:moveTo>
                  <a:cubicBezTo>
                    <a:pt x="689" y="0"/>
                    <a:pt x="505" y="73"/>
                    <a:pt x="335" y="172"/>
                  </a:cubicBezTo>
                  <a:lnTo>
                    <a:pt x="244" y="203"/>
                  </a:lnTo>
                  <a:cubicBezTo>
                    <a:pt x="1" y="902"/>
                    <a:pt x="31" y="963"/>
                    <a:pt x="761" y="1297"/>
                  </a:cubicBezTo>
                  <a:cubicBezTo>
                    <a:pt x="1217" y="1236"/>
                    <a:pt x="1460" y="750"/>
                    <a:pt x="1277" y="355"/>
                  </a:cubicBezTo>
                  <a:cubicBezTo>
                    <a:pt x="1196" y="95"/>
                    <a:pt x="103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3" name="Google Shape;39173;p45"/>
            <p:cNvSpPr/>
            <p:nvPr/>
          </p:nvSpPr>
          <p:spPr>
            <a:xfrm>
              <a:off x="5323325" y="3107375"/>
              <a:ext cx="54725" cy="32800"/>
            </a:xfrm>
            <a:custGeom>
              <a:avLst/>
              <a:gdLst/>
              <a:ahLst/>
              <a:cxnLst/>
              <a:rect l="l" t="t" r="r" b="b"/>
              <a:pathLst>
                <a:path w="2189" h="1312" extrusionOk="0">
                  <a:moveTo>
                    <a:pt x="1598" y="1"/>
                  </a:moveTo>
                  <a:cubicBezTo>
                    <a:pt x="1469" y="1"/>
                    <a:pt x="1352" y="85"/>
                    <a:pt x="1216" y="248"/>
                  </a:cubicBezTo>
                  <a:cubicBezTo>
                    <a:pt x="1070" y="414"/>
                    <a:pt x="982" y="595"/>
                    <a:pt x="813" y="595"/>
                  </a:cubicBezTo>
                  <a:cubicBezTo>
                    <a:pt x="736" y="595"/>
                    <a:pt x="641" y="557"/>
                    <a:pt x="517" y="461"/>
                  </a:cubicBezTo>
                  <a:cubicBezTo>
                    <a:pt x="467" y="418"/>
                    <a:pt x="420" y="400"/>
                    <a:pt x="376" y="400"/>
                  </a:cubicBezTo>
                  <a:cubicBezTo>
                    <a:pt x="233" y="400"/>
                    <a:pt x="116" y="587"/>
                    <a:pt x="0" y="704"/>
                  </a:cubicBezTo>
                  <a:lnTo>
                    <a:pt x="30" y="765"/>
                  </a:lnTo>
                  <a:cubicBezTo>
                    <a:pt x="152" y="917"/>
                    <a:pt x="274" y="1099"/>
                    <a:pt x="365" y="1251"/>
                  </a:cubicBezTo>
                  <a:lnTo>
                    <a:pt x="426" y="1312"/>
                  </a:lnTo>
                  <a:lnTo>
                    <a:pt x="1307" y="1281"/>
                  </a:lnTo>
                  <a:cubicBezTo>
                    <a:pt x="1581" y="947"/>
                    <a:pt x="1885" y="643"/>
                    <a:pt x="2189" y="400"/>
                  </a:cubicBezTo>
                  <a:cubicBezTo>
                    <a:pt x="1936" y="130"/>
                    <a:pt x="17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4" name="Google Shape;39174;p45"/>
            <p:cNvSpPr/>
            <p:nvPr/>
          </p:nvSpPr>
          <p:spPr>
            <a:xfrm>
              <a:off x="5354125" y="3117350"/>
              <a:ext cx="36075" cy="36000"/>
            </a:xfrm>
            <a:custGeom>
              <a:avLst/>
              <a:gdLst/>
              <a:ahLst/>
              <a:cxnLst/>
              <a:rect l="l" t="t" r="r" b="b"/>
              <a:pathLst>
                <a:path w="1443" h="1440" extrusionOk="0">
                  <a:moveTo>
                    <a:pt x="957" y="1"/>
                  </a:moveTo>
                  <a:cubicBezTo>
                    <a:pt x="257" y="214"/>
                    <a:pt x="105" y="335"/>
                    <a:pt x="75" y="882"/>
                  </a:cubicBezTo>
                  <a:lnTo>
                    <a:pt x="105" y="882"/>
                  </a:lnTo>
                  <a:cubicBezTo>
                    <a:pt x="223" y="1029"/>
                    <a:pt x="0" y="1431"/>
                    <a:pt x="395" y="1431"/>
                  </a:cubicBezTo>
                  <a:cubicBezTo>
                    <a:pt x="409" y="1431"/>
                    <a:pt x="424" y="1430"/>
                    <a:pt x="440" y="1429"/>
                  </a:cubicBezTo>
                  <a:cubicBezTo>
                    <a:pt x="561" y="1338"/>
                    <a:pt x="531" y="1217"/>
                    <a:pt x="561" y="1125"/>
                  </a:cubicBezTo>
                  <a:lnTo>
                    <a:pt x="561" y="1125"/>
                  </a:lnTo>
                  <a:cubicBezTo>
                    <a:pt x="531" y="1247"/>
                    <a:pt x="531" y="1338"/>
                    <a:pt x="622" y="1429"/>
                  </a:cubicBezTo>
                  <a:cubicBezTo>
                    <a:pt x="696" y="1435"/>
                    <a:pt x="770" y="1440"/>
                    <a:pt x="841" y="1440"/>
                  </a:cubicBezTo>
                  <a:cubicBezTo>
                    <a:pt x="1150" y="1440"/>
                    <a:pt x="1407" y="1352"/>
                    <a:pt x="1382" y="882"/>
                  </a:cubicBezTo>
                  <a:cubicBezTo>
                    <a:pt x="1443" y="548"/>
                    <a:pt x="1048" y="426"/>
                    <a:pt x="987" y="122"/>
                  </a:cubicBezTo>
                  <a:cubicBezTo>
                    <a:pt x="987" y="92"/>
                    <a:pt x="957" y="31"/>
                    <a:pt x="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5" name="Google Shape;39175;p45"/>
            <p:cNvSpPr/>
            <p:nvPr/>
          </p:nvSpPr>
          <p:spPr>
            <a:xfrm>
              <a:off x="5273150" y="3141675"/>
              <a:ext cx="38025" cy="32425"/>
            </a:xfrm>
            <a:custGeom>
              <a:avLst/>
              <a:gdLst/>
              <a:ahLst/>
              <a:cxnLst/>
              <a:rect l="l" t="t" r="r" b="b"/>
              <a:pathLst>
                <a:path w="1521" h="1297" extrusionOk="0">
                  <a:moveTo>
                    <a:pt x="943" y="92"/>
                  </a:moveTo>
                  <a:cubicBezTo>
                    <a:pt x="578" y="122"/>
                    <a:pt x="153" y="0"/>
                    <a:pt x="62" y="517"/>
                  </a:cubicBezTo>
                  <a:cubicBezTo>
                    <a:pt x="1" y="912"/>
                    <a:pt x="335" y="1064"/>
                    <a:pt x="639" y="1216"/>
                  </a:cubicBezTo>
                  <a:cubicBezTo>
                    <a:pt x="740" y="1267"/>
                    <a:pt x="825" y="1296"/>
                    <a:pt x="901" y="1296"/>
                  </a:cubicBezTo>
                  <a:cubicBezTo>
                    <a:pt x="1008" y="1296"/>
                    <a:pt x="1097" y="1237"/>
                    <a:pt x="1186" y="1095"/>
                  </a:cubicBezTo>
                  <a:cubicBezTo>
                    <a:pt x="1278" y="943"/>
                    <a:pt x="1399" y="791"/>
                    <a:pt x="1521" y="639"/>
                  </a:cubicBezTo>
                  <a:cubicBezTo>
                    <a:pt x="1247" y="548"/>
                    <a:pt x="1065" y="335"/>
                    <a:pt x="943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6" name="Google Shape;39176;p45"/>
            <p:cNvSpPr/>
            <p:nvPr/>
          </p:nvSpPr>
          <p:spPr>
            <a:xfrm>
              <a:off x="5128025" y="3422825"/>
              <a:ext cx="31175" cy="30425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69" y="1"/>
                  </a:moveTo>
                  <a:cubicBezTo>
                    <a:pt x="335" y="1"/>
                    <a:pt x="31" y="274"/>
                    <a:pt x="0" y="609"/>
                  </a:cubicBezTo>
                  <a:cubicBezTo>
                    <a:pt x="31" y="913"/>
                    <a:pt x="244" y="1156"/>
                    <a:pt x="547" y="1217"/>
                  </a:cubicBezTo>
                  <a:cubicBezTo>
                    <a:pt x="912" y="1217"/>
                    <a:pt x="1216" y="973"/>
                    <a:pt x="1247" y="609"/>
                  </a:cubicBezTo>
                  <a:cubicBezTo>
                    <a:pt x="1247" y="274"/>
                    <a:pt x="973" y="3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7" name="Google Shape;39177;p45"/>
            <p:cNvSpPr/>
            <p:nvPr/>
          </p:nvSpPr>
          <p:spPr>
            <a:xfrm>
              <a:off x="5379550" y="3360025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827" y="0"/>
                  </a:moveTo>
                  <a:cubicBezTo>
                    <a:pt x="716" y="0"/>
                    <a:pt x="558" y="41"/>
                    <a:pt x="335" y="112"/>
                  </a:cubicBezTo>
                  <a:cubicBezTo>
                    <a:pt x="213" y="203"/>
                    <a:pt x="213" y="355"/>
                    <a:pt x="335" y="476"/>
                  </a:cubicBezTo>
                  <a:cubicBezTo>
                    <a:pt x="456" y="507"/>
                    <a:pt x="760" y="476"/>
                    <a:pt x="517" y="780"/>
                  </a:cubicBezTo>
                  <a:cubicBezTo>
                    <a:pt x="487" y="841"/>
                    <a:pt x="365" y="841"/>
                    <a:pt x="274" y="871"/>
                  </a:cubicBezTo>
                  <a:cubicBezTo>
                    <a:pt x="0" y="993"/>
                    <a:pt x="61" y="1175"/>
                    <a:pt x="122" y="1419"/>
                  </a:cubicBezTo>
                  <a:cubicBezTo>
                    <a:pt x="183" y="1540"/>
                    <a:pt x="213" y="1723"/>
                    <a:pt x="395" y="1723"/>
                  </a:cubicBezTo>
                  <a:cubicBezTo>
                    <a:pt x="639" y="1723"/>
                    <a:pt x="821" y="1571"/>
                    <a:pt x="851" y="1358"/>
                  </a:cubicBezTo>
                  <a:cubicBezTo>
                    <a:pt x="943" y="1115"/>
                    <a:pt x="1003" y="841"/>
                    <a:pt x="1034" y="567"/>
                  </a:cubicBezTo>
                  <a:cubicBezTo>
                    <a:pt x="1074" y="162"/>
                    <a:pt x="104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8" name="Google Shape;39178;p45"/>
            <p:cNvSpPr/>
            <p:nvPr/>
          </p:nvSpPr>
          <p:spPr>
            <a:xfrm>
              <a:off x="5131825" y="2785900"/>
              <a:ext cx="28850" cy="30050"/>
            </a:xfrm>
            <a:custGeom>
              <a:avLst/>
              <a:gdLst/>
              <a:ahLst/>
              <a:cxnLst/>
              <a:rect l="l" t="t" r="r" b="b"/>
              <a:pathLst>
                <a:path w="1154" h="1202" extrusionOk="0">
                  <a:moveTo>
                    <a:pt x="607" y="0"/>
                  </a:moveTo>
                  <a:cubicBezTo>
                    <a:pt x="587" y="0"/>
                    <a:pt x="567" y="2"/>
                    <a:pt x="547" y="6"/>
                  </a:cubicBezTo>
                  <a:cubicBezTo>
                    <a:pt x="243" y="37"/>
                    <a:pt x="31" y="310"/>
                    <a:pt x="31" y="614"/>
                  </a:cubicBezTo>
                  <a:cubicBezTo>
                    <a:pt x="0" y="918"/>
                    <a:pt x="213" y="1161"/>
                    <a:pt x="517" y="1192"/>
                  </a:cubicBezTo>
                  <a:cubicBezTo>
                    <a:pt x="549" y="1198"/>
                    <a:pt x="580" y="1201"/>
                    <a:pt x="612" y="1201"/>
                  </a:cubicBezTo>
                  <a:cubicBezTo>
                    <a:pt x="881" y="1201"/>
                    <a:pt x="1125" y="978"/>
                    <a:pt x="1125" y="705"/>
                  </a:cubicBezTo>
                  <a:cubicBezTo>
                    <a:pt x="1153" y="393"/>
                    <a:pt x="890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9" name="Google Shape;39179;p45"/>
            <p:cNvSpPr/>
            <p:nvPr/>
          </p:nvSpPr>
          <p:spPr>
            <a:xfrm>
              <a:off x="5482925" y="3654550"/>
              <a:ext cx="28875" cy="27425"/>
            </a:xfrm>
            <a:custGeom>
              <a:avLst/>
              <a:gdLst/>
              <a:ahLst/>
              <a:cxnLst/>
              <a:rect l="l" t="t" r="r" b="b"/>
              <a:pathLst>
                <a:path w="1155" h="1097" extrusionOk="0">
                  <a:moveTo>
                    <a:pt x="526" y="0"/>
                  </a:moveTo>
                  <a:cubicBezTo>
                    <a:pt x="218" y="0"/>
                    <a:pt x="1" y="263"/>
                    <a:pt x="30" y="580"/>
                  </a:cubicBezTo>
                  <a:cubicBezTo>
                    <a:pt x="60" y="945"/>
                    <a:pt x="303" y="1097"/>
                    <a:pt x="637" y="1097"/>
                  </a:cubicBezTo>
                  <a:cubicBezTo>
                    <a:pt x="1002" y="1097"/>
                    <a:pt x="1154" y="914"/>
                    <a:pt x="1124" y="641"/>
                  </a:cubicBezTo>
                  <a:cubicBezTo>
                    <a:pt x="1093" y="215"/>
                    <a:pt x="911" y="2"/>
                    <a:pt x="577" y="2"/>
                  </a:cubicBezTo>
                  <a:cubicBezTo>
                    <a:pt x="560" y="1"/>
                    <a:pt x="543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0" name="Google Shape;39180;p45"/>
            <p:cNvSpPr/>
            <p:nvPr/>
          </p:nvSpPr>
          <p:spPr>
            <a:xfrm>
              <a:off x="5434275" y="3219150"/>
              <a:ext cx="25850" cy="28925"/>
            </a:xfrm>
            <a:custGeom>
              <a:avLst/>
              <a:gdLst/>
              <a:ahLst/>
              <a:cxnLst/>
              <a:rect l="l" t="t" r="r" b="b"/>
              <a:pathLst>
                <a:path w="1034" h="1157" extrusionOk="0">
                  <a:moveTo>
                    <a:pt x="587" y="1"/>
                  </a:moveTo>
                  <a:cubicBezTo>
                    <a:pt x="344" y="1"/>
                    <a:pt x="1" y="497"/>
                    <a:pt x="30" y="792"/>
                  </a:cubicBezTo>
                  <a:cubicBezTo>
                    <a:pt x="61" y="1096"/>
                    <a:pt x="273" y="1157"/>
                    <a:pt x="517" y="1157"/>
                  </a:cubicBezTo>
                  <a:cubicBezTo>
                    <a:pt x="912" y="1157"/>
                    <a:pt x="1033" y="944"/>
                    <a:pt x="1033" y="549"/>
                  </a:cubicBezTo>
                  <a:cubicBezTo>
                    <a:pt x="972" y="336"/>
                    <a:pt x="972" y="2"/>
                    <a:pt x="608" y="2"/>
                  </a:cubicBezTo>
                  <a:cubicBezTo>
                    <a:pt x="601" y="1"/>
                    <a:pt x="594" y="1"/>
                    <a:pt x="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1" name="Google Shape;39181;p45"/>
            <p:cNvSpPr/>
            <p:nvPr/>
          </p:nvSpPr>
          <p:spPr>
            <a:xfrm>
              <a:off x="5465425" y="2846075"/>
              <a:ext cx="36500" cy="32700"/>
            </a:xfrm>
            <a:custGeom>
              <a:avLst/>
              <a:gdLst/>
              <a:ahLst/>
              <a:cxnLst/>
              <a:rect l="l" t="t" r="r" b="b"/>
              <a:pathLst>
                <a:path w="1460" h="1308" extrusionOk="0">
                  <a:moveTo>
                    <a:pt x="742" y="0"/>
                  </a:moveTo>
                  <a:cubicBezTo>
                    <a:pt x="621" y="0"/>
                    <a:pt x="493" y="26"/>
                    <a:pt x="365" y="61"/>
                  </a:cubicBezTo>
                  <a:cubicBezTo>
                    <a:pt x="345" y="57"/>
                    <a:pt x="326" y="56"/>
                    <a:pt x="306" y="56"/>
                  </a:cubicBezTo>
                  <a:cubicBezTo>
                    <a:pt x="175" y="56"/>
                    <a:pt x="53" y="142"/>
                    <a:pt x="0" y="274"/>
                  </a:cubicBezTo>
                  <a:cubicBezTo>
                    <a:pt x="304" y="487"/>
                    <a:pt x="61" y="1034"/>
                    <a:pt x="547" y="1186"/>
                  </a:cubicBezTo>
                  <a:cubicBezTo>
                    <a:pt x="612" y="1143"/>
                    <a:pt x="684" y="1123"/>
                    <a:pt x="756" y="1123"/>
                  </a:cubicBezTo>
                  <a:cubicBezTo>
                    <a:pt x="887" y="1123"/>
                    <a:pt x="1016" y="1190"/>
                    <a:pt x="1094" y="1308"/>
                  </a:cubicBezTo>
                  <a:cubicBezTo>
                    <a:pt x="1398" y="1064"/>
                    <a:pt x="1459" y="608"/>
                    <a:pt x="1246" y="274"/>
                  </a:cubicBezTo>
                  <a:cubicBezTo>
                    <a:pt x="1115" y="68"/>
                    <a:pt x="937" y="0"/>
                    <a:pt x="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2" name="Google Shape;39182;p45"/>
            <p:cNvSpPr/>
            <p:nvPr/>
          </p:nvSpPr>
          <p:spPr>
            <a:xfrm>
              <a:off x="5863600" y="2888625"/>
              <a:ext cx="30425" cy="26625"/>
            </a:xfrm>
            <a:custGeom>
              <a:avLst/>
              <a:gdLst/>
              <a:ahLst/>
              <a:cxnLst/>
              <a:rect l="l" t="t" r="r" b="b"/>
              <a:pathLst>
                <a:path w="1217" h="1065" extrusionOk="0">
                  <a:moveTo>
                    <a:pt x="699" y="1"/>
                  </a:moveTo>
                  <a:cubicBezTo>
                    <a:pt x="335" y="1"/>
                    <a:pt x="0" y="244"/>
                    <a:pt x="61" y="548"/>
                  </a:cubicBezTo>
                  <a:cubicBezTo>
                    <a:pt x="122" y="821"/>
                    <a:pt x="244" y="1065"/>
                    <a:pt x="578" y="1065"/>
                  </a:cubicBezTo>
                  <a:cubicBezTo>
                    <a:pt x="882" y="1065"/>
                    <a:pt x="1155" y="821"/>
                    <a:pt x="1186" y="487"/>
                  </a:cubicBezTo>
                  <a:cubicBezTo>
                    <a:pt x="1216" y="153"/>
                    <a:pt x="973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3" name="Google Shape;39183;p45"/>
            <p:cNvSpPr/>
            <p:nvPr/>
          </p:nvSpPr>
          <p:spPr>
            <a:xfrm>
              <a:off x="5472250" y="2734300"/>
              <a:ext cx="28150" cy="26950"/>
            </a:xfrm>
            <a:custGeom>
              <a:avLst/>
              <a:gdLst/>
              <a:ahLst/>
              <a:cxnLst/>
              <a:rect l="l" t="t" r="r" b="b"/>
              <a:pathLst>
                <a:path w="1126" h="1078" extrusionOk="0">
                  <a:moveTo>
                    <a:pt x="638" y="1"/>
                  </a:moveTo>
                  <a:cubicBezTo>
                    <a:pt x="619" y="1"/>
                    <a:pt x="599" y="2"/>
                    <a:pt x="578" y="3"/>
                  </a:cubicBezTo>
                  <a:cubicBezTo>
                    <a:pt x="244" y="3"/>
                    <a:pt x="1" y="307"/>
                    <a:pt x="92" y="611"/>
                  </a:cubicBezTo>
                  <a:cubicBezTo>
                    <a:pt x="92" y="880"/>
                    <a:pt x="306" y="1078"/>
                    <a:pt x="544" y="1078"/>
                  </a:cubicBezTo>
                  <a:cubicBezTo>
                    <a:pt x="576" y="1078"/>
                    <a:pt x="607" y="1074"/>
                    <a:pt x="639" y="1067"/>
                  </a:cubicBezTo>
                  <a:cubicBezTo>
                    <a:pt x="973" y="1037"/>
                    <a:pt x="1095" y="794"/>
                    <a:pt x="1125" y="490"/>
                  </a:cubicBezTo>
                  <a:cubicBezTo>
                    <a:pt x="1039" y="232"/>
                    <a:pt x="953" y="1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4" name="Google Shape;39184;p45"/>
            <p:cNvSpPr/>
            <p:nvPr/>
          </p:nvSpPr>
          <p:spPr>
            <a:xfrm>
              <a:off x="5255675" y="2795325"/>
              <a:ext cx="33475" cy="25725"/>
            </a:xfrm>
            <a:custGeom>
              <a:avLst/>
              <a:gdLst/>
              <a:ahLst/>
              <a:cxnLst/>
              <a:rect l="l" t="t" r="r" b="b"/>
              <a:pathLst>
                <a:path w="1339" h="1029" extrusionOk="0">
                  <a:moveTo>
                    <a:pt x="416" y="0"/>
                  </a:moveTo>
                  <a:cubicBezTo>
                    <a:pt x="291" y="0"/>
                    <a:pt x="207" y="90"/>
                    <a:pt x="122" y="237"/>
                  </a:cubicBezTo>
                  <a:cubicBezTo>
                    <a:pt x="1" y="420"/>
                    <a:pt x="1" y="663"/>
                    <a:pt x="122" y="815"/>
                  </a:cubicBezTo>
                  <a:cubicBezTo>
                    <a:pt x="222" y="955"/>
                    <a:pt x="375" y="1029"/>
                    <a:pt x="528" y="1029"/>
                  </a:cubicBezTo>
                  <a:cubicBezTo>
                    <a:pt x="608" y="1029"/>
                    <a:pt x="688" y="1008"/>
                    <a:pt x="761" y="967"/>
                  </a:cubicBezTo>
                  <a:cubicBezTo>
                    <a:pt x="1034" y="906"/>
                    <a:pt x="1065" y="602"/>
                    <a:pt x="1277" y="480"/>
                  </a:cubicBezTo>
                  <a:lnTo>
                    <a:pt x="1338" y="389"/>
                  </a:lnTo>
                  <a:lnTo>
                    <a:pt x="1277" y="298"/>
                  </a:lnTo>
                  <a:cubicBezTo>
                    <a:pt x="1034" y="268"/>
                    <a:pt x="822" y="176"/>
                    <a:pt x="609" y="55"/>
                  </a:cubicBezTo>
                  <a:cubicBezTo>
                    <a:pt x="534" y="18"/>
                    <a:pt x="471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5" name="Google Shape;39185;p45"/>
            <p:cNvSpPr/>
            <p:nvPr/>
          </p:nvSpPr>
          <p:spPr>
            <a:xfrm>
              <a:off x="5500375" y="36096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08" y="1"/>
                  </a:moveTo>
                  <a:cubicBezTo>
                    <a:pt x="222" y="1"/>
                    <a:pt x="89" y="180"/>
                    <a:pt x="61" y="490"/>
                  </a:cubicBezTo>
                  <a:cubicBezTo>
                    <a:pt x="0" y="764"/>
                    <a:pt x="243" y="1038"/>
                    <a:pt x="517" y="1038"/>
                  </a:cubicBezTo>
                  <a:cubicBezTo>
                    <a:pt x="821" y="1038"/>
                    <a:pt x="1003" y="825"/>
                    <a:pt x="1094" y="551"/>
                  </a:cubicBezTo>
                  <a:cubicBezTo>
                    <a:pt x="1094" y="247"/>
                    <a:pt x="851" y="35"/>
                    <a:pt x="578" y="4"/>
                  </a:cubicBezTo>
                  <a:cubicBezTo>
                    <a:pt x="554" y="2"/>
                    <a:pt x="530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6" name="Google Shape;39186;p45"/>
            <p:cNvSpPr/>
            <p:nvPr/>
          </p:nvSpPr>
          <p:spPr>
            <a:xfrm>
              <a:off x="5300575" y="2867300"/>
              <a:ext cx="27325" cy="26200"/>
            </a:xfrm>
            <a:custGeom>
              <a:avLst/>
              <a:gdLst/>
              <a:ahLst/>
              <a:cxnLst/>
              <a:rect l="l" t="t" r="r" b="b"/>
              <a:pathLst>
                <a:path w="1093" h="1048" extrusionOk="0">
                  <a:moveTo>
                    <a:pt x="549" y="1"/>
                  </a:moveTo>
                  <a:cubicBezTo>
                    <a:pt x="309" y="1"/>
                    <a:pt x="0" y="376"/>
                    <a:pt x="59" y="611"/>
                  </a:cubicBezTo>
                  <a:cubicBezTo>
                    <a:pt x="85" y="875"/>
                    <a:pt x="296" y="1048"/>
                    <a:pt x="531" y="1048"/>
                  </a:cubicBezTo>
                  <a:cubicBezTo>
                    <a:pt x="566" y="1048"/>
                    <a:pt x="601" y="1044"/>
                    <a:pt x="636" y="1036"/>
                  </a:cubicBezTo>
                  <a:cubicBezTo>
                    <a:pt x="910" y="1036"/>
                    <a:pt x="1092" y="823"/>
                    <a:pt x="1092" y="550"/>
                  </a:cubicBezTo>
                  <a:cubicBezTo>
                    <a:pt x="1062" y="276"/>
                    <a:pt x="849" y="63"/>
                    <a:pt x="576" y="3"/>
                  </a:cubicBezTo>
                  <a:cubicBezTo>
                    <a:pt x="567" y="2"/>
                    <a:pt x="558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7" name="Google Shape;39187;p45"/>
            <p:cNvSpPr/>
            <p:nvPr/>
          </p:nvSpPr>
          <p:spPr>
            <a:xfrm>
              <a:off x="5349150" y="3194300"/>
              <a:ext cx="27375" cy="34775"/>
            </a:xfrm>
            <a:custGeom>
              <a:avLst/>
              <a:gdLst/>
              <a:ahLst/>
              <a:cxnLst/>
              <a:rect l="l" t="t" r="r" b="b"/>
              <a:pathLst>
                <a:path w="1095" h="1391" extrusionOk="0">
                  <a:moveTo>
                    <a:pt x="536" y="0"/>
                  </a:moveTo>
                  <a:cubicBezTo>
                    <a:pt x="434" y="0"/>
                    <a:pt x="335" y="38"/>
                    <a:pt x="274" y="114"/>
                  </a:cubicBezTo>
                  <a:cubicBezTo>
                    <a:pt x="31" y="297"/>
                    <a:pt x="1" y="631"/>
                    <a:pt x="213" y="844"/>
                  </a:cubicBezTo>
                  <a:cubicBezTo>
                    <a:pt x="396" y="996"/>
                    <a:pt x="304" y="1209"/>
                    <a:pt x="456" y="1391"/>
                  </a:cubicBezTo>
                  <a:cubicBezTo>
                    <a:pt x="700" y="1300"/>
                    <a:pt x="669" y="996"/>
                    <a:pt x="852" y="844"/>
                  </a:cubicBezTo>
                  <a:cubicBezTo>
                    <a:pt x="1095" y="631"/>
                    <a:pt x="1064" y="297"/>
                    <a:pt x="821" y="114"/>
                  </a:cubicBezTo>
                  <a:cubicBezTo>
                    <a:pt x="745" y="38"/>
                    <a:pt x="639" y="0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8" name="Google Shape;39188;p45"/>
            <p:cNvSpPr/>
            <p:nvPr/>
          </p:nvSpPr>
          <p:spPr>
            <a:xfrm>
              <a:off x="6066500" y="3099050"/>
              <a:ext cx="28075" cy="26000"/>
            </a:xfrm>
            <a:custGeom>
              <a:avLst/>
              <a:gdLst/>
              <a:ahLst/>
              <a:cxnLst/>
              <a:rect l="l" t="t" r="r" b="b"/>
              <a:pathLst>
                <a:path w="1123" h="1040" extrusionOk="0">
                  <a:moveTo>
                    <a:pt x="622" y="1"/>
                  </a:moveTo>
                  <a:cubicBezTo>
                    <a:pt x="343" y="1"/>
                    <a:pt x="149" y="257"/>
                    <a:pt x="91" y="459"/>
                  </a:cubicBezTo>
                  <a:cubicBezTo>
                    <a:pt x="0" y="672"/>
                    <a:pt x="365" y="1006"/>
                    <a:pt x="669" y="1037"/>
                  </a:cubicBezTo>
                  <a:cubicBezTo>
                    <a:pt x="684" y="1039"/>
                    <a:pt x="700" y="1040"/>
                    <a:pt x="715" y="1040"/>
                  </a:cubicBezTo>
                  <a:cubicBezTo>
                    <a:pt x="938" y="1040"/>
                    <a:pt x="1123" y="839"/>
                    <a:pt x="1094" y="611"/>
                  </a:cubicBezTo>
                  <a:cubicBezTo>
                    <a:pt x="1094" y="338"/>
                    <a:pt x="973" y="64"/>
                    <a:pt x="669" y="3"/>
                  </a:cubicBezTo>
                  <a:cubicBezTo>
                    <a:pt x="653" y="2"/>
                    <a:pt x="638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9" name="Google Shape;39189;p45"/>
            <p:cNvSpPr/>
            <p:nvPr/>
          </p:nvSpPr>
          <p:spPr>
            <a:xfrm>
              <a:off x="5220725" y="3239400"/>
              <a:ext cx="34225" cy="28975"/>
            </a:xfrm>
            <a:custGeom>
              <a:avLst/>
              <a:gdLst/>
              <a:ahLst/>
              <a:cxnLst/>
              <a:rect l="l" t="t" r="r" b="b"/>
              <a:pathLst>
                <a:path w="1369" h="1159" extrusionOk="0">
                  <a:moveTo>
                    <a:pt x="648" y="0"/>
                  </a:moveTo>
                  <a:cubicBezTo>
                    <a:pt x="593" y="0"/>
                    <a:pt x="538" y="13"/>
                    <a:pt x="487" y="43"/>
                  </a:cubicBezTo>
                  <a:cubicBezTo>
                    <a:pt x="153" y="195"/>
                    <a:pt x="1" y="438"/>
                    <a:pt x="305" y="742"/>
                  </a:cubicBezTo>
                  <a:lnTo>
                    <a:pt x="274" y="742"/>
                  </a:lnTo>
                  <a:cubicBezTo>
                    <a:pt x="350" y="1044"/>
                    <a:pt x="495" y="1158"/>
                    <a:pt x="675" y="1158"/>
                  </a:cubicBezTo>
                  <a:cubicBezTo>
                    <a:pt x="784" y="1158"/>
                    <a:pt x="907" y="1115"/>
                    <a:pt x="1034" y="1046"/>
                  </a:cubicBezTo>
                  <a:cubicBezTo>
                    <a:pt x="1368" y="833"/>
                    <a:pt x="1095" y="560"/>
                    <a:pt x="1034" y="316"/>
                  </a:cubicBezTo>
                  <a:cubicBezTo>
                    <a:pt x="988" y="132"/>
                    <a:pt x="820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0" name="Google Shape;39190;p45"/>
            <p:cNvSpPr/>
            <p:nvPr/>
          </p:nvSpPr>
          <p:spPr>
            <a:xfrm>
              <a:off x="5639425" y="3052775"/>
              <a:ext cx="31175" cy="31800"/>
            </a:xfrm>
            <a:custGeom>
              <a:avLst/>
              <a:gdLst/>
              <a:ahLst/>
              <a:cxnLst/>
              <a:rect l="l" t="t" r="r" b="b"/>
              <a:pathLst>
                <a:path w="1247" h="1272" extrusionOk="0">
                  <a:moveTo>
                    <a:pt x="153" y="0"/>
                  </a:moveTo>
                  <a:cubicBezTo>
                    <a:pt x="1" y="152"/>
                    <a:pt x="1" y="395"/>
                    <a:pt x="153" y="547"/>
                  </a:cubicBezTo>
                  <a:cubicBezTo>
                    <a:pt x="153" y="821"/>
                    <a:pt x="305" y="1064"/>
                    <a:pt x="548" y="1186"/>
                  </a:cubicBezTo>
                  <a:cubicBezTo>
                    <a:pt x="619" y="1245"/>
                    <a:pt x="699" y="1272"/>
                    <a:pt x="778" y="1272"/>
                  </a:cubicBezTo>
                  <a:cubicBezTo>
                    <a:pt x="901" y="1272"/>
                    <a:pt x="1021" y="1206"/>
                    <a:pt x="1095" y="1094"/>
                  </a:cubicBezTo>
                  <a:cubicBezTo>
                    <a:pt x="1247" y="942"/>
                    <a:pt x="1156" y="790"/>
                    <a:pt x="1065" y="638"/>
                  </a:cubicBezTo>
                  <a:cubicBezTo>
                    <a:pt x="852" y="274"/>
                    <a:pt x="365" y="304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1" name="Google Shape;39191;p45"/>
            <p:cNvSpPr/>
            <p:nvPr/>
          </p:nvSpPr>
          <p:spPr>
            <a:xfrm>
              <a:off x="5263275" y="3564100"/>
              <a:ext cx="25100" cy="2525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540" y="0"/>
                  </a:moveTo>
                  <a:cubicBezTo>
                    <a:pt x="523" y="0"/>
                    <a:pt x="505" y="1"/>
                    <a:pt x="487" y="3"/>
                  </a:cubicBezTo>
                  <a:cubicBezTo>
                    <a:pt x="183" y="34"/>
                    <a:pt x="1" y="307"/>
                    <a:pt x="62" y="581"/>
                  </a:cubicBezTo>
                  <a:cubicBezTo>
                    <a:pt x="62" y="835"/>
                    <a:pt x="244" y="1010"/>
                    <a:pt x="489" y="1010"/>
                  </a:cubicBezTo>
                  <a:cubicBezTo>
                    <a:pt x="508" y="1010"/>
                    <a:pt x="528" y="1009"/>
                    <a:pt x="548" y="1006"/>
                  </a:cubicBezTo>
                  <a:cubicBezTo>
                    <a:pt x="882" y="976"/>
                    <a:pt x="1004" y="733"/>
                    <a:pt x="973" y="429"/>
                  </a:cubicBezTo>
                  <a:cubicBezTo>
                    <a:pt x="973" y="175"/>
                    <a:pt x="764" y="0"/>
                    <a:pt x="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2" name="Google Shape;39192;p45"/>
            <p:cNvSpPr/>
            <p:nvPr/>
          </p:nvSpPr>
          <p:spPr>
            <a:xfrm>
              <a:off x="5535475" y="3079900"/>
              <a:ext cx="25700" cy="23125"/>
            </a:xfrm>
            <a:custGeom>
              <a:avLst/>
              <a:gdLst/>
              <a:ahLst/>
              <a:cxnLst/>
              <a:rect l="l" t="t" r="r" b="b"/>
              <a:pathLst>
                <a:path w="1028" h="925" extrusionOk="0">
                  <a:moveTo>
                    <a:pt x="456" y="1"/>
                  </a:moveTo>
                  <a:cubicBezTo>
                    <a:pt x="194" y="1"/>
                    <a:pt x="0" y="248"/>
                    <a:pt x="55" y="496"/>
                  </a:cubicBezTo>
                  <a:cubicBezTo>
                    <a:pt x="27" y="749"/>
                    <a:pt x="234" y="925"/>
                    <a:pt x="482" y="925"/>
                  </a:cubicBezTo>
                  <a:cubicBezTo>
                    <a:pt x="502" y="925"/>
                    <a:pt x="522" y="923"/>
                    <a:pt x="542" y="921"/>
                  </a:cubicBezTo>
                  <a:cubicBezTo>
                    <a:pt x="846" y="891"/>
                    <a:pt x="1028" y="709"/>
                    <a:pt x="1028" y="374"/>
                  </a:cubicBezTo>
                  <a:cubicBezTo>
                    <a:pt x="1028" y="70"/>
                    <a:pt x="815" y="9"/>
                    <a:pt x="542" y="9"/>
                  </a:cubicBezTo>
                  <a:cubicBezTo>
                    <a:pt x="513" y="4"/>
                    <a:pt x="484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3" name="Google Shape;39193;p45"/>
            <p:cNvSpPr/>
            <p:nvPr/>
          </p:nvSpPr>
          <p:spPr>
            <a:xfrm>
              <a:off x="5169825" y="3391600"/>
              <a:ext cx="25850" cy="24425"/>
            </a:xfrm>
            <a:custGeom>
              <a:avLst/>
              <a:gdLst/>
              <a:ahLst/>
              <a:cxnLst/>
              <a:rect l="l" t="t" r="r" b="b"/>
              <a:pathLst>
                <a:path w="1034" h="977" extrusionOk="0">
                  <a:moveTo>
                    <a:pt x="576" y="0"/>
                  </a:moveTo>
                  <a:cubicBezTo>
                    <a:pt x="556" y="0"/>
                    <a:pt x="537" y="1"/>
                    <a:pt x="517" y="4"/>
                  </a:cubicBezTo>
                  <a:cubicBezTo>
                    <a:pt x="243" y="4"/>
                    <a:pt x="0" y="247"/>
                    <a:pt x="31" y="520"/>
                  </a:cubicBezTo>
                  <a:cubicBezTo>
                    <a:pt x="61" y="794"/>
                    <a:pt x="274" y="976"/>
                    <a:pt x="517" y="976"/>
                  </a:cubicBezTo>
                  <a:cubicBezTo>
                    <a:pt x="821" y="946"/>
                    <a:pt x="973" y="703"/>
                    <a:pt x="1034" y="429"/>
                  </a:cubicBezTo>
                  <a:cubicBezTo>
                    <a:pt x="1005" y="176"/>
                    <a:pt x="820" y="0"/>
                    <a:pt x="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4" name="Google Shape;39194;p45"/>
            <p:cNvSpPr/>
            <p:nvPr/>
          </p:nvSpPr>
          <p:spPr>
            <a:xfrm>
              <a:off x="5219275" y="3026125"/>
              <a:ext cx="25800" cy="25150"/>
            </a:xfrm>
            <a:custGeom>
              <a:avLst/>
              <a:gdLst/>
              <a:ahLst/>
              <a:cxnLst/>
              <a:rect l="l" t="t" r="r" b="b"/>
              <a:pathLst>
                <a:path w="1032" h="1006" extrusionOk="0">
                  <a:moveTo>
                    <a:pt x="459" y="1"/>
                  </a:moveTo>
                  <a:cubicBezTo>
                    <a:pt x="250" y="1"/>
                    <a:pt x="0" y="346"/>
                    <a:pt x="59" y="580"/>
                  </a:cubicBezTo>
                  <a:cubicBezTo>
                    <a:pt x="119" y="823"/>
                    <a:pt x="302" y="975"/>
                    <a:pt x="575" y="1005"/>
                  </a:cubicBezTo>
                  <a:cubicBezTo>
                    <a:pt x="819" y="914"/>
                    <a:pt x="1031" y="793"/>
                    <a:pt x="1001" y="519"/>
                  </a:cubicBezTo>
                  <a:cubicBezTo>
                    <a:pt x="1001" y="245"/>
                    <a:pt x="788" y="2"/>
                    <a:pt x="484" y="2"/>
                  </a:cubicBezTo>
                  <a:cubicBezTo>
                    <a:pt x="476" y="1"/>
                    <a:pt x="467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5" name="Google Shape;39195;p45"/>
            <p:cNvSpPr/>
            <p:nvPr/>
          </p:nvSpPr>
          <p:spPr>
            <a:xfrm>
              <a:off x="5432925" y="3025400"/>
              <a:ext cx="32525" cy="31200"/>
            </a:xfrm>
            <a:custGeom>
              <a:avLst/>
              <a:gdLst/>
              <a:ahLst/>
              <a:cxnLst/>
              <a:rect l="l" t="t" r="r" b="b"/>
              <a:pathLst>
                <a:path w="1301" h="1248" extrusionOk="0">
                  <a:moveTo>
                    <a:pt x="935" y="1"/>
                  </a:moveTo>
                  <a:cubicBezTo>
                    <a:pt x="297" y="31"/>
                    <a:pt x="358" y="670"/>
                    <a:pt x="54" y="1004"/>
                  </a:cubicBezTo>
                  <a:cubicBezTo>
                    <a:pt x="0" y="1057"/>
                    <a:pt x="158" y="1228"/>
                    <a:pt x="218" y="1228"/>
                  </a:cubicBezTo>
                  <a:cubicBezTo>
                    <a:pt x="226" y="1228"/>
                    <a:pt x="232" y="1224"/>
                    <a:pt x="236" y="1217"/>
                  </a:cubicBezTo>
                  <a:cubicBezTo>
                    <a:pt x="510" y="822"/>
                    <a:pt x="1118" y="1247"/>
                    <a:pt x="1300" y="730"/>
                  </a:cubicBezTo>
                  <a:cubicBezTo>
                    <a:pt x="1270" y="457"/>
                    <a:pt x="1148" y="183"/>
                    <a:pt x="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6" name="Google Shape;39196;p45"/>
            <p:cNvSpPr/>
            <p:nvPr/>
          </p:nvSpPr>
          <p:spPr>
            <a:xfrm>
              <a:off x="5255100" y="3048900"/>
              <a:ext cx="23400" cy="26200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646" y="1"/>
                  </a:moveTo>
                  <a:cubicBezTo>
                    <a:pt x="632" y="1"/>
                    <a:pt x="617" y="2"/>
                    <a:pt x="601" y="3"/>
                  </a:cubicBezTo>
                  <a:cubicBezTo>
                    <a:pt x="297" y="34"/>
                    <a:pt x="54" y="307"/>
                    <a:pt x="54" y="611"/>
                  </a:cubicBezTo>
                  <a:cubicBezTo>
                    <a:pt x="1" y="853"/>
                    <a:pt x="184" y="1047"/>
                    <a:pt x="416" y="1047"/>
                  </a:cubicBezTo>
                  <a:cubicBezTo>
                    <a:pt x="447" y="1047"/>
                    <a:pt x="478" y="1044"/>
                    <a:pt x="510" y="1037"/>
                  </a:cubicBezTo>
                  <a:cubicBezTo>
                    <a:pt x="845" y="1006"/>
                    <a:pt x="936" y="733"/>
                    <a:pt x="936" y="459"/>
                  </a:cubicBezTo>
                  <a:cubicBezTo>
                    <a:pt x="907" y="257"/>
                    <a:pt x="905" y="1"/>
                    <a:pt x="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7" name="Google Shape;39197;p45"/>
            <p:cNvSpPr/>
            <p:nvPr/>
          </p:nvSpPr>
          <p:spPr>
            <a:xfrm>
              <a:off x="5036075" y="2941000"/>
              <a:ext cx="24300" cy="24400"/>
            </a:xfrm>
            <a:custGeom>
              <a:avLst/>
              <a:gdLst/>
              <a:ahLst/>
              <a:cxnLst/>
              <a:rect l="l" t="t" r="r" b="b"/>
              <a:pathLst>
                <a:path w="972" h="976" extrusionOk="0">
                  <a:moveTo>
                    <a:pt x="477" y="0"/>
                  </a:moveTo>
                  <a:cubicBezTo>
                    <a:pt x="460" y="0"/>
                    <a:pt x="443" y="1"/>
                    <a:pt x="426" y="3"/>
                  </a:cubicBezTo>
                  <a:cubicBezTo>
                    <a:pt x="183" y="33"/>
                    <a:pt x="0" y="246"/>
                    <a:pt x="31" y="520"/>
                  </a:cubicBezTo>
                  <a:cubicBezTo>
                    <a:pt x="31" y="763"/>
                    <a:pt x="244" y="976"/>
                    <a:pt x="487" y="976"/>
                  </a:cubicBezTo>
                  <a:cubicBezTo>
                    <a:pt x="730" y="976"/>
                    <a:pt x="943" y="763"/>
                    <a:pt x="943" y="520"/>
                  </a:cubicBezTo>
                  <a:cubicBezTo>
                    <a:pt x="971" y="233"/>
                    <a:pt x="75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8" name="Google Shape;39198;p45"/>
            <p:cNvSpPr/>
            <p:nvPr/>
          </p:nvSpPr>
          <p:spPr>
            <a:xfrm>
              <a:off x="5320275" y="3276175"/>
              <a:ext cx="27375" cy="29775"/>
            </a:xfrm>
            <a:custGeom>
              <a:avLst/>
              <a:gdLst/>
              <a:ahLst/>
              <a:cxnLst/>
              <a:rect l="l" t="t" r="r" b="b"/>
              <a:pathLst>
                <a:path w="1095" h="1191" extrusionOk="0">
                  <a:moveTo>
                    <a:pt x="365" y="0"/>
                  </a:moveTo>
                  <a:lnTo>
                    <a:pt x="0" y="183"/>
                  </a:lnTo>
                  <a:cubicBezTo>
                    <a:pt x="0" y="335"/>
                    <a:pt x="31" y="456"/>
                    <a:pt x="122" y="608"/>
                  </a:cubicBezTo>
                  <a:cubicBezTo>
                    <a:pt x="199" y="889"/>
                    <a:pt x="382" y="1191"/>
                    <a:pt x="619" y="1191"/>
                  </a:cubicBezTo>
                  <a:cubicBezTo>
                    <a:pt x="664" y="1191"/>
                    <a:pt x="712" y="1180"/>
                    <a:pt x="760" y="1156"/>
                  </a:cubicBezTo>
                  <a:cubicBezTo>
                    <a:pt x="1095" y="1004"/>
                    <a:pt x="760" y="578"/>
                    <a:pt x="760" y="335"/>
                  </a:cubicBezTo>
                  <a:cubicBezTo>
                    <a:pt x="730" y="61"/>
                    <a:pt x="456" y="122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9" name="Google Shape;39199;p45"/>
            <p:cNvSpPr/>
            <p:nvPr/>
          </p:nvSpPr>
          <p:spPr>
            <a:xfrm>
              <a:off x="5270875" y="32937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57" y="1"/>
                  </a:moveTo>
                  <a:cubicBezTo>
                    <a:pt x="390" y="1"/>
                    <a:pt x="227" y="70"/>
                    <a:pt x="122" y="209"/>
                  </a:cubicBezTo>
                  <a:cubicBezTo>
                    <a:pt x="1" y="361"/>
                    <a:pt x="1" y="604"/>
                    <a:pt x="122" y="756"/>
                  </a:cubicBezTo>
                  <a:cubicBezTo>
                    <a:pt x="183" y="817"/>
                    <a:pt x="244" y="878"/>
                    <a:pt x="305" y="939"/>
                  </a:cubicBezTo>
                  <a:cubicBezTo>
                    <a:pt x="387" y="939"/>
                    <a:pt x="474" y="947"/>
                    <a:pt x="559" y="947"/>
                  </a:cubicBezTo>
                  <a:cubicBezTo>
                    <a:pt x="757" y="947"/>
                    <a:pt x="940" y="902"/>
                    <a:pt x="1004" y="604"/>
                  </a:cubicBezTo>
                  <a:cubicBezTo>
                    <a:pt x="1034" y="453"/>
                    <a:pt x="1065" y="240"/>
                    <a:pt x="913" y="118"/>
                  </a:cubicBezTo>
                  <a:cubicBezTo>
                    <a:pt x="808" y="40"/>
                    <a:pt x="682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0" name="Google Shape;39200;p45"/>
            <p:cNvSpPr/>
            <p:nvPr/>
          </p:nvSpPr>
          <p:spPr>
            <a:xfrm>
              <a:off x="5615100" y="3354350"/>
              <a:ext cx="28150" cy="26250"/>
            </a:xfrm>
            <a:custGeom>
              <a:avLst/>
              <a:gdLst/>
              <a:ahLst/>
              <a:cxnLst/>
              <a:rect l="l" t="t" r="r" b="b"/>
              <a:pathLst>
                <a:path w="1126" h="1050" extrusionOk="0">
                  <a:moveTo>
                    <a:pt x="654" y="1"/>
                  </a:moveTo>
                  <a:cubicBezTo>
                    <a:pt x="474" y="1"/>
                    <a:pt x="389" y="168"/>
                    <a:pt x="305" y="308"/>
                  </a:cubicBezTo>
                  <a:cubicBezTo>
                    <a:pt x="214" y="460"/>
                    <a:pt x="183" y="643"/>
                    <a:pt x="1" y="734"/>
                  </a:cubicBezTo>
                  <a:cubicBezTo>
                    <a:pt x="330" y="943"/>
                    <a:pt x="497" y="1049"/>
                    <a:pt x="636" y="1049"/>
                  </a:cubicBezTo>
                  <a:cubicBezTo>
                    <a:pt x="780" y="1049"/>
                    <a:pt x="894" y="935"/>
                    <a:pt x="1126" y="703"/>
                  </a:cubicBezTo>
                  <a:cubicBezTo>
                    <a:pt x="1034" y="643"/>
                    <a:pt x="974" y="551"/>
                    <a:pt x="943" y="430"/>
                  </a:cubicBezTo>
                  <a:cubicBezTo>
                    <a:pt x="913" y="247"/>
                    <a:pt x="913" y="65"/>
                    <a:pt x="700" y="4"/>
                  </a:cubicBezTo>
                  <a:cubicBezTo>
                    <a:pt x="684" y="2"/>
                    <a:pt x="669" y="1"/>
                    <a:pt x="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1" name="Google Shape;39201;p45"/>
            <p:cNvSpPr/>
            <p:nvPr/>
          </p:nvSpPr>
          <p:spPr>
            <a:xfrm>
              <a:off x="5514800" y="3399150"/>
              <a:ext cx="22825" cy="22275"/>
            </a:xfrm>
            <a:custGeom>
              <a:avLst/>
              <a:gdLst/>
              <a:ahLst/>
              <a:cxnLst/>
              <a:rect l="l" t="t" r="r" b="b"/>
              <a:pathLst>
                <a:path w="913" h="891" extrusionOk="0">
                  <a:moveTo>
                    <a:pt x="387" y="1"/>
                  </a:moveTo>
                  <a:cubicBezTo>
                    <a:pt x="185" y="1"/>
                    <a:pt x="62" y="124"/>
                    <a:pt x="62" y="370"/>
                  </a:cubicBezTo>
                  <a:cubicBezTo>
                    <a:pt x="1" y="613"/>
                    <a:pt x="183" y="857"/>
                    <a:pt x="426" y="887"/>
                  </a:cubicBezTo>
                  <a:cubicBezTo>
                    <a:pt x="448" y="889"/>
                    <a:pt x="470" y="890"/>
                    <a:pt x="490" y="890"/>
                  </a:cubicBezTo>
                  <a:cubicBezTo>
                    <a:pt x="748" y="890"/>
                    <a:pt x="856" y="715"/>
                    <a:pt x="913" y="461"/>
                  </a:cubicBezTo>
                  <a:cubicBezTo>
                    <a:pt x="913" y="218"/>
                    <a:pt x="700" y="6"/>
                    <a:pt x="457" y="6"/>
                  </a:cubicBezTo>
                  <a:cubicBezTo>
                    <a:pt x="432" y="3"/>
                    <a:pt x="409" y="1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2" name="Google Shape;39202;p45"/>
            <p:cNvSpPr/>
            <p:nvPr/>
          </p:nvSpPr>
          <p:spPr>
            <a:xfrm>
              <a:off x="5450225" y="3177275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604" y="1"/>
                  </a:moveTo>
                  <a:cubicBezTo>
                    <a:pt x="442" y="1"/>
                    <a:pt x="356" y="244"/>
                    <a:pt x="213" y="339"/>
                  </a:cubicBezTo>
                  <a:cubicBezTo>
                    <a:pt x="61" y="431"/>
                    <a:pt x="0" y="583"/>
                    <a:pt x="31" y="765"/>
                  </a:cubicBezTo>
                  <a:cubicBezTo>
                    <a:pt x="61" y="947"/>
                    <a:pt x="61" y="1069"/>
                    <a:pt x="183" y="1130"/>
                  </a:cubicBezTo>
                  <a:cubicBezTo>
                    <a:pt x="210" y="1143"/>
                    <a:pt x="237" y="1149"/>
                    <a:pt x="264" y="1149"/>
                  </a:cubicBezTo>
                  <a:cubicBezTo>
                    <a:pt x="356" y="1149"/>
                    <a:pt x="439" y="1079"/>
                    <a:pt x="486" y="1008"/>
                  </a:cubicBezTo>
                  <a:cubicBezTo>
                    <a:pt x="578" y="887"/>
                    <a:pt x="669" y="765"/>
                    <a:pt x="730" y="643"/>
                  </a:cubicBezTo>
                  <a:cubicBezTo>
                    <a:pt x="760" y="461"/>
                    <a:pt x="1064" y="309"/>
                    <a:pt x="760" y="66"/>
                  </a:cubicBezTo>
                  <a:cubicBezTo>
                    <a:pt x="700" y="19"/>
                    <a:pt x="649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3" name="Google Shape;39203;p45"/>
            <p:cNvSpPr/>
            <p:nvPr/>
          </p:nvSpPr>
          <p:spPr>
            <a:xfrm>
              <a:off x="5530000" y="3270100"/>
              <a:ext cx="27375" cy="25100"/>
            </a:xfrm>
            <a:custGeom>
              <a:avLst/>
              <a:gdLst/>
              <a:ahLst/>
              <a:cxnLst/>
              <a:rect l="l" t="t" r="r" b="b"/>
              <a:pathLst>
                <a:path w="1095" h="1004" extrusionOk="0">
                  <a:moveTo>
                    <a:pt x="609" y="0"/>
                  </a:moveTo>
                  <a:cubicBezTo>
                    <a:pt x="335" y="0"/>
                    <a:pt x="244" y="243"/>
                    <a:pt x="122" y="456"/>
                  </a:cubicBezTo>
                  <a:lnTo>
                    <a:pt x="1" y="791"/>
                  </a:lnTo>
                  <a:cubicBezTo>
                    <a:pt x="153" y="943"/>
                    <a:pt x="335" y="1003"/>
                    <a:pt x="548" y="1003"/>
                  </a:cubicBezTo>
                  <a:cubicBezTo>
                    <a:pt x="852" y="943"/>
                    <a:pt x="1095" y="821"/>
                    <a:pt x="1004" y="456"/>
                  </a:cubicBezTo>
                  <a:cubicBezTo>
                    <a:pt x="913" y="274"/>
                    <a:pt x="882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4" name="Google Shape;39204;p45"/>
            <p:cNvSpPr/>
            <p:nvPr/>
          </p:nvSpPr>
          <p:spPr>
            <a:xfrm>
              <a:off x="5393475" y="2941750"/>
              <a:ext cx="25600" cy="21375"/>
            </a:xfrm>
            <a:custGeom>
              <a:avLst/>
              <a:gdLst/>
              <a:ahLst/>
              <a:cxnLst/>
              <a:rect l="l" t="t" r="r" b="b"/>
              <a:pathLst>
                <a:path w="1024" h="855" extrusionOk="0">
                  <a:moveTo>
                    <a:pt x="651" y="0"/>
                  </a:moveTo>
                  <a:cubicBezTo>
                    <a:pt x="634" y="0"/>
                    <a:pt x="616" y="1"/>
                    <a:pt x="598" y="3"/>
                  </a:cubicBezTo>
                  <a:cubicBezTo>
                    <a:pt x="589" y="3"/>
                    <a:pt x="579" y="3"/>
                    <a:pt x="569" y="3"/>
                  </a:cubicBezTo>
                  <a:cubicBezTo>
                    <a:pt x="20" y="3"/>
                    <a:pt x="1" y="854"/>
                    <a:pt x="598" y="854"/>
                  </a:cubicBezTo>
                  <a:cubicBezTo>
                    <a:pt x="842" y="854"/>
                    <a:pt x="994" y="642"/>
                    <a:pt x="1024" y="368"/>
                  </a:cubicBezTo>
                  <a:cubicBezTo>
                    <a:pt x="1024" y="171"/>
                    <a:pt x="867" y="0"/>
                    <a:pt x="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5" name="Google Shape;39205;p45"/>
            <p:cNvSpPr/>
            <p:nvPr/>
          </p:nvSpPr>
          <p:spPr>
            <a:xfrm>
              <a:off x="5299750" y="3404100"/>
              <a:ext cx="28150" cy="21800"/>
            </a:xfrm>
            <a:custGeom>
              <a:avLst/>
              <a:gdLst/>
              <a:ahLst/>
              <a:cxnLst/>
              <a:rect l="l" t="t" r="r" b="b"/>
              <a:pathLst>
                <a:path w="1126" h="872" extrusionOk="0">
                  <a:moveTo>
                    <a:pt x="493" y="1"/>
                  </a:moveTo>
                  <a:cubicBezTo>
                    <a:pt x="366" y="1"/>
                    <a:pt x="244" y="69"/>
                    <a:pt x="122" y="263"/>
                  </a:cubicBezTo>
                  <a:cubicBezTo>
                    <a:pt x="1" y="446"/>
                    <a:pt x="92" y="689"/>
                    <a:pt x="274" y="811"/>
                  </a:cubicBezTo>
                  <a:cubicBezTo>
                    <a:pt x="370" y="853"/>
                    <a:pt x="449" y="872"/>
                    <a:pt x="516" y="872"/>
                  </a:cubicBezTo>
                  <a:cubicBezTo>
                    <a:pt x="831" y="872"/>
                    <a:pt x="875" y="464"/>
                    <a:pt x="1125" y="263"/>
                  </a:cubicBezTo>
                  <a:cubicBezTo>
                    <a:pt x="888" y="154"/>
                    <a:pt x="684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6" name="Google Shape;39206;p45"/>
            <p:cNvSpPr/>
            <p:nvPr/>
          </p:nvSpPr>
          <p:spPr>
            <a:xfrm>
              <a:off x="5507275" y="2947800"/>
              <a:ext cx="22700" cy="21400"/>
            </a:xfrm>
            <a:custGeom>
              <a:avLst/>
              <a:gdLst/>
              <a:ahLst/>
              <a:cxnLst/>
              <a:rect l="l" t="t" r="r" b="b"/>
              <a:pathLst>
                <a:path w="908" h="856" extrusionOk="0">
                  <a:moveTo>
                    <a:pt x="446" y="1"/>
                  </a:moveTo>
                  <a:cubicBezTo>
                    <a:pt x="202" y="1"/>
                    <a:pt x="0" y="149"/>
                    <a:pt x="28" y="400"/>
                  </a:cubicBezTo>
                  <a:cubicBezTo>
                    <a:pt x="28" y="643"/>
                    <a:pt x="241" y="795"/>
                    <a:pt x="515" y="856"/>
                  </a:cubicBezTo>
                  <a:cubicBezTo>
                    <a:pt x="727" y="825"/>
                    <a:pt x="879" y="643"/>
                    <a:pt x="879" y="430"/>
                  </a:cubicBezTo>
                  <a:cubicBezTo>
                    <a:pt x="908" y="203"/>
                    <a:pt x="750" y="2"/>
                    <a:pt x="555" y="2"/>
                  </a:cubicBezTo>
                  <a:cubicBezTo>
                    <a:pt x="542" y="2"/>
                    <a:pt x="528" y="3"/>
                    <a:pt x="515" y="5"/>
                  </a:cubicBezTo>
                  <a:cubicBezTo>
                    <a:pt x="491" y="2"/>
                    <a:pt x="469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7" name="Google Shape;39207;p45"/>
            <p:cNvSpPr/>
            <p:nvPr/>
          </p:nvSpPr>
          <p:spPr>
            <a:xfrm>
              <a:off x="5513275" y="2985875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478" y="0"/>
                  </a:moveTo>
                  <a:cubicBezTo>
                    <a:pt x="433" y="0"/>
                    <a:pt x="386" y="10"/>
                    <a:pt x="335" y="32"/>
                  </a:cubicBezTo>
                  <a:cubicBezTo>
                    <a:pt x="92" y="153"/>
                    <a:pt x="1" y="488"/>
                    <a:pt x="153" y="731"/>
                  </a:cubicBezTo>
                  <a:cubicBezTo>
                    <a:pt x="153" y="792"/>
                    <a:pt x="214" y="822"/>
                    <a:pt x="275" y="852"/>
                  </a:cubicBezTo>
                  <a:cubicBezTo>
                    <a:pt x="323" y="918"/>
                    <a:pt x="398" y="948"/>
                    <a:pt x="476" y="948"/>
                  </a:cubicBezTo>
                  <a:cubicBezTo>
                    <a:pt x="544" y="948"/>
                    <a:pt x="613" y="925"/>
                    <a:pt x="670" y="883"/>
                  </a:cubicBezTo>
                  <a:cubicBezTo>
                    <a:pt x="913" y="700"/>
                    <a:pt x="1065" y="488"/>
                    <a:pt x="822" y="214"/>
                  </a:cubicBezTo>
                  <a:cubicBezTo>
                    <a:pt x="729" y="98"/>
                    <a:pt x="619" y="0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8" name="Google Shape;39208;p45"/>
            <p:cNvSpPr/>
            <p:nvPr/>
          </p:nvSpPr>
          <p:spPr>
            <a:xfrm>
              <a:off x="5501900" y="3098000"/>
              <a:ext cx="26600" cy="27750"/>
            </a:xfrm>
            <a:custGeom>
              <a:avLst/>
              <a:gdLst/>
              <a:ahLst/>
              <a:cxnLst/>
              <a:rect l="l" t="t" r="r" b="b"/>
              <a:pathLst>
                <a:path w="1064" h="1110" extrusionOk="0">
                  <a:moveTo>
                    <a:pt x="376" y="0"/>
                  </a:moveTo>
                  <a:cubicBezTo>
                    <a:pt x="235" y="0"/>
                    <a:pt x="94" y="63"/>
                    <a:pt x="0" y="197"/>
                  </a:cubicBezTo>
                  <a:cubicBezTo>
                    <a:pt x="61" y="592"/>
                    <a:pt x="61" y="988"/>
                    <a:pt x="547" y="1109"/>
                  </a:cubicBezTo>
                  <a:cubicBezTo>
                    <a:pt x="1064" y="957"/>
                    <a:pt x="973" y="592"/>
                    <a:pt x="821" y="288"/>
                  </a:cubicBezTo>
                  <a:cubicBezTo>
                    <a:pt x="736" y="102"/>
                    <a:pt x="556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9" name="Google Shape;39209;p45"/>
            <p:cNvSpPr/>
            <p:nvPr/>
          </p:nvSpPr>
          <p:spPr>
            <a:xfrm>
              <a:off x="5199575" y="2943800"/>
              <a:ext cx="21950" cy="20850"/>
            </a:xfrm>
            <a:custGeom>
              <a:avLst/>
              <a:gdLst/>
              <a:ahLst/>
              <a:cxnLst/>
              <a:rect l="l" t="t" r="r" b="b"/>
              <a:pathLst>
                <a:path w="878" h="834" extrusionOk="0">
                  <a:moveTo>
                    <a:pt x="536" y="1"/>
                  </a:moveTo>
                  <a:cubicBezTo>
                    <a:pt x="508" y="1"/>
                    <a:pt x="480" y="5"/>
                    <a:pt x="451" y="13"/>
                  </a:cubicBezTo>
                  <a:cubicBezTo>
                    <a:pt x="437" y="11"/>
                    <a:pt x="424" y="10"/>
                    <a:pt x="410" y="10"/>
                  </a:cubicBezTo>
                  <a:cubicBezTo>
                    <a:pt x="160" y="10"/>
                    <a:pt x="0" y="268"/>
                    <a:pt x="87" y="499"/>
                  </a:cubicBezTo>
                  <a:cubicBezTo>
                    <a:pt x="87" y="712"/>
                    <a:pt x="269" y="833"/>
                    <a:pt x="451" y="833"/>
                  </a:cubicBezTo>
                  <a:cubicBezTo>
                    <a:pt x="695" y="772"/>
                    <a:pt x="877" y="621"/>
                    <a:pt x="877" y="347"/>
                  </a:cubicBezTo>
                  <a:cubicBezTo>
                    <a:pt x="877" y="162"/>
                    <a:pt x="717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0" name="Google Shape;39210;p45"/>
            <p:cNvSpPr/>
            <p:nvPr/>
          </p:nvSpPr>
          <p:spPr>
            <a:xfrm>
              <a:off x="5534575" y="337192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365" y="0"/>
                  </a:moveTo>
                  <a:cubicBezTo>
                    <a:pt x="213" y="0"/>
                    <a:pt x="61" y="243"/>
                    <a:pt x="30" y="517"/>
                  </a:cubicBezTo>
                  <a:cubicBezTo>
                    <a:pt x="0" y="669"/>
                    <a:pt x="122" y="821"/>
                    <a:pt x="274" y="851"/>
                  </a:cubicBezTo>
                  <a:cubicBezTo>
                    <a:pt x="292" y="856"/>
                    <a:pt x="311" y="858"/>
                    <a:pt x="330" y="858"/>
                  </a:cubicBezTo>
                  <a:cubicBezTo>
                    <a:pt x="565" y="858"/>
                    <a:pt x="851" y="527"/>
                    <a:pt x="851" y="274"/>
                  </a:cubicBezTo>
                  <a:cubicBezTo>
                    <a:pt x="821" y="91"/>
                    <a:pt x="699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1" name="Google Shape;39211;p45"/>
            <p:cNvSpPr/>
            <p:nvPr/>
          </p:nvSpPr>
          <p:spPr>
            <a:xfrm>
              <a:off x="5533050" y="3111975"/>
              <a:ext cx="21300" cy="22200"/>
            </a:xfrm>
            <a:custGeom>
              <a:avLst/>
              <a:gdLst/>
              <a:ahLst/>
              <a:cxnLst/>
              <a:rect l="l" t="t" r="r" b="b"/>
              <a:pathLst>
                <a:path w="852" h="888" extrusionOk="0">
                  <a:moveTo>
                    <a:pt x="460" y="0"/>
                  </a:moveTo>
                  <a:cubicBezTo>
                    <a:pt x="190" y="0"/>
                    <a:pt x="31" y="203"/>
                    <a:pt x="31" y="459"/>
                  </a:cubicBezTo>
                  <a:cubicBezTo>
                    <a:pt x="0" y="672"/>
                    <a:pt x="183" y="884"/>
                    <a:pt x="426" y="884"/>
                  </a:cubicBezTo>
                  <a:cubicBezTo>
                    <a:pt x="446" y="887"/>
                    <a:pt x="465" y="888"/>
                    <a:pt x="483" y="888"/>
                  </a:cubicBezTo>
                  <a:cubicBezTo>
                    <a:pt x="713" y="888"/>
                    <a:pt x="795" y="715"/>
                    <a:pt x="851" y="489"/>
                  </a:cubicBezTo>
                  <a:cubicBezTo>
                    <a:pt x="821" y="277"/>
                    <a:pt x="821" y="64"/>
                    <a:pt x="517" y="3"/>
                  </a:cubicBezTo>
                  <a:cubicBezTo>
                    <a:pt x="498" y="1"/>
                    <a:pt x="479" y="0"/>
                    <a:pt x="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2" name="Google Shape;39212;p45"/>
            <p:cNvSpPr/>
            <p:nvPr/>
          </p:nvSpPr>
          <p:spPr>
            <a:xfrm>
              <a:off x="5279250" y="3076250"/>
              <a:ext cx="22000" cy="20625"/>
            </a:xfrm>
            <a:custGeom>
              <a:avLst/>
              <a:gdLst/>
              <a:ahLst/>
              <a:cxnLst/>
              <a:rect l="l" t="t" r="r" b="b"/>
              <a:pathLst>
                <a:path w="880" h="825" extrusionOk="0">
                  <a:moveTo>
                    <a:pt x="467" y="1"/>
                  </a:moveTo>
                  <a:cubicBezTo>
                    <a:pt x="453" y="1"/>
                    <a:pt x="440" y="2"/>
                    <a:pt x="426" y="3"/>
                  </a:cubicBezTo>
                  <a:cubicBezTo>
                    <a:pt x="182" y="3"/>
                    <a:pt x="0" y="155"/>
                    <a:pt x="30" y="399"/>
                  </a:cubicBezTo>
                  <a:cubicBezTo>
                    <a:pt x="61" y="642"/>
                    <a:pt x="274" y="824"/>
                    <a:pt x="517" y="824"/>
                  </a:cubicBezTo>
                  <a:cubicBezTo>
                    <a:pt x="699" y="794"/>
                    <a:pt x="851" y="642"/>
                    <a:pt x="851" y="459"/>
                  </a:cubicBezTo>
                  <a:cubicBezTo>
                    <a:pt x="880" y="230"/>
                    <a:pt x="692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3" name="Google Shape;39213;p45"/>
            <p:cNvSpPr/>
            <p:nvPr/>
          </p:nvSpPr>
          <p:spPr>
            <a:xfrm>
              <a:off x="5243525" y="3298975"/>
              <a:ext cx="30425" cy="20850"/>
            </a:xfrm>
            <a:custGeom>
              <a:avLst/>
              <a:gdLst/>
              <a:ahLst/>
              <a:cxnLst/>
              <a:rect l="l" t="t" r="r" b="b"/>
              <a:pathLst>
                <a:path w="1217" h="834" extrusionOk="0">
                  <a:moveTo>
                    <a:pt x="1216" y="0"/>
                  </a:moveTo>
                  <a:cubicBezTo>
                    <a:pt x="1021" y="130"/>
                    <a:pt x="888" y="400"/>
                    <a:pt x="662" y="400"/>
                  </a:cubicBezTo>
                  <a:cubicBezTo>
                    <a:pt x="571" y="400"/>
                    <a:pt x="465" y="357"/>
                    <a:pt x="335" y="244"/>
                  </a:cubicBezTo>
                  <a:cubicBezTo>
                    <a:pt x="318" y="232"/>
                    <a:pt x="299" y="227"/>
                    <a:pt x="278" y="227"/>
                  </a:cubicBezTo>
                  <a:cubicBezTo>
                    <a:pt x="191" y="227"/>
                    <a:pt x="86" y="321"/>
                    <a:pt x="61" y="395"/>
                  </a:cubicBezTo>
                  <a:cubicBezTo>
                    <a:pt x="1" y="487"/>
                    <a:pt x="61" y="578"/>
                    <a:pt x="152" y="639"/>
                  </a:cubicBezTo>
                  <a:cubicBezTo>
                    <a:pt x="308" y="766"/>
                    <a:pt x="456" y="834"/>
                    <a:pt x="614" y="834"/>
                  </a:cubicBezTo>
                  <a:cubicBezTo>
                    <a:pt x="795" y="834"/>
                    <a:pt x="988" y="743"/>
                    <a:pt x="1216" y="547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4" name="Google Shape;39214;p45"/>
            <p:cNvSpPr/>
            <p:nvPr/>
          </p:nvSpPr>
          <p:spPr>
            <a:xfrm>
              <a:off x="5447175" y="3436400"/>
              <a:ext cx="21300" cy="20650"/>
            </a:xfrm>
            <a:custGeom>
              <a:avLst/>
              <a:gdLst/>
              <a:ahLst/>
              <a:cxnLst/>
              <a:rect l="l" t="t" r="r" b="b"/>
              <a:pathLst>
                <a:path w="852" h="826" extrusionOk="0">
                  <a:moveTo>
                    <a:pt x="400" y="0"/>
                  </a:moveTo>
                  <a:cubicBezTo>
                    <a:pt x="238" y="0"/>
                    <a:pt x="89" y="115"/>
                    <a:pt x="61" y="278"/>
                  </a:cubicBezTo>
                  <a:cubicBezTo>
                    <a:pt x="1" y="491"/>
                    <a:pt x="305" y="826"/>
                    <a:pt x="548" y="826"/>
                  </a:cubicBezTo>
                  <a:cubicBezTo>
                    <a:pt x="730" y="826"/>
                    <a:pt x="821" y="704"/>
                    <a:pt x="852" y="522"/>
                  </a:cubicBezTo>
                  <a:cubicBezTo>
                    <a:pt x="821" y="309"/>
                    <a:pt x="760" y="35"/>
                    <a:pt x="456" y="5"/>
                  </a:cubicBezTo>
                  <a:cubicBezTo>
                    <a:pt x="438" y="2"/>
                    <a:pt x="419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5" name="Google Shape;39215;p45"/>
            <p:cNvSpPr/>
            <p:nvPr/>
          </p:nvSpPr>
          <p:spPr>
            <a:xfrm>
              <a:off x="5212375" y="3427100"/>
              <a:ext cx="21300" cy="17800"/>
            </a:xfrm>
            <a:custGeom>
              <a:avLst/>
              <a:gdLst/>
              <a:ahLst/>
              <a:cxnLst/>
              <a:rect l="l" t="t" r="r" b="b"/>
              <a:pathLst>
                <a:path w="852" h="712" extrusionOk="0">
                  <a:moveTo>
                    <a:pt x="422" y="0"/>
                  </a:moveTo>
                  <a:cubicBezTo>
                    <a:pt x="214" y="0"/>
                    <a:pt x="31" y="166"/>
                    <a:pt x="31" y="377"/>
                  </a:cubicBezTo>
                  <a:cubicBezTo>
                    <a:pt x="0" y="620"/>
                    <a:pt x="183" y="681"/>
                    <a:pt x="365" y="711"/>
                  </a:cubicBezTo>
                  <a:cubicBezTo>
                    <a:pt x="608" y="711"/>
                    <a:pt x="791" y="620"/>
                    <a:pt x="791" y="377"/>
                  </a:cubicBezTo>
                  <a:cubicBezTo>
                    <a:pt x="851" y="195"/>
                    <a:pt x="699" y="12"/>
                    <a:pt x="517" y="12"/>
                  </a:cubicBezTo>
                  <a:cubicBezTo>
                    <a:pt x="485" y="4"/>
                    <a:pt x="453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6" name="Google Shape;39216;p45"/>
            <p:cNvSpPr/>
            <p:nvPr/>
          </p:nvSpPr>
          <p:spPr>
            <a:xfrm>
              <a:off x="5704025" y="3076325"/>
              <a:ext cx="20525" cy="16750"/>
            </a:xfrm>
            <a:custGeom>
              <a:avLst/>
              <a:gdLst/>
              <a:ahLst/>
              <a:cxnLst/>
              <a:rect l="l" t="t" r="r" b="b"/>
              <a:pathLst>
                <a:path w="821" h="670" extrusionOk="0">
                  <a:moveTo>
                    <a:pt x="335" y="0"/>
                  </a:moveTo>
                  <a:cubicBezTo>
                    <a:pt x="122" y="0"/>
                    <a:pt x="0" y="61"/>
                    <a:pt x="0" y="304"/>
                  </a:cubicBezTo>
                  <a:cubicBezTo>
                    <a:pt x="0" y="487"/>
                    <a:pt x="152" y="669"/>
                    <a:pt x="365" y="669"/>
                  </a:cubicBezTo>
                  <a:cubicBezTo>
                    <a:pt x="608" y="669"/>
                    <a:pt x="760" y="578"/>
                    <a:pt x="791" y="396"/>
                  </a:cubicBezTo>
                  <a:cubicBezTo>
                    <a:pt x="821" y="92"/>
                    <a:pt x="608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7" name="Google Shape;39217;p45"/>
            <p:cNvSpPr/>
            <p:nvPr/>
          </p:nvSpPr>
          <p:spPr>
            <a:xfrm>
              <a:off x="5336225" y="3075575"/>
              <a:ext cx="24350" cy="17750"/>
            </a:xfrm>
            <a:custGeom>
              <a:avLst/>
              <a:gdLst/>
              <a:ahLst/>
              <a:cxnLst/>
              <a:rect l="l" t="t" r="r" b="b"/>
              <a:pathLst>
                <a:path w="974" h="710" extrusionOk="0">
                  <a:moveTo>
                    <a:pt x="366" y="0"/>
                  </a:moveTo>
                  <a:cubicBezTo>
                    <a:pt x="153" y="30"/>
                    <a:pt x="1" y="274"/>
                    <a:pt x="92" y="486"/>
                  </a:cubicBezTo>
                  <a:cubicBezTo>
                    <a:pt x="113" y="635"/>
                    <a:pt x="194" y="710"/>
                    <a:pt x="324" y="710"/>
                  </a:cubicBezTo>
                  <a:cubicBezTo>
                    <a:pt x="380" y="710"/>
                    <a:pt x="445" y="696"/>
                    <a:pt x="518" y="669"/>
                  </a:cubicBezTo>
                  <a:cubicBezTo>
                    <a:pt x="730" y="578"/>
                    <a:pt x="973" y="486"/>
                    <a:pt x="973" y="182"/>
                  </a:cubicBezTo>
                  <a:cubicBezTo>
                    <a:pt x="791" y="61"/>
                    <a:pt x="578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8" name="Google Shape;39218;p45"/>
            <p:cNvSpPr/>
            <p:nvPr/>
          </p:nvSpPr>
          <p:spPr>
            <a:xfrm>
              <a:off x="5620425" y="3046500"/>
              <a:ext cx="22825" cy="20325"/>
            </a:xfrm>
            <a:custGeom>
              <a:avLst/>
              <a:gdLst/>
              <a:ahLst/>
              <a:cxnLst/>
              <a:rect l="l" t="t" r="r" b="b"/>
              <a:pathLst>
                <a:path w="913" h="813" extrusionOk="0">
                  <a:moveTo>
                    <a:pt x="593" y="0"/>
                  </a:moveTo>
                  <a:cubicBezTo>
                    <a:pt x="464" y="0"/>
                    <a:pt x="320" y="54"/>
                    <a:pt x="183" y="69"/>
                  </a:cubicBezTo>
                  <a:cubicBezTo>
                    <a:pt x="1" y="251"/>
                    <a:pt x="62" y="434"/>
                    <a:pt x="153" y="616"/>
                  </a:cubicBezTo>
                  <a:cubicBezTo>
                    <a:pt x="280" y="780"/>
                    <a:pt x="430" y="813"/>
                    <a:pt x="588" y="813"/>
                  </a:cubicBezTo>
                  <a:cubicBezTo>
                    <a:pt x="694" y="813"/>
                    <a:pt x="803" y="798"/>
                    <a:pt x="913" y="798"/>
                  </a:cubicBezTo>
                  <a:lnTo>
                    <a:pt x="913" y="251"/>
                  </a:lnTo>
                  <a:cubicBezTo>
                    <a:pt x="837" y="54"/>
                    <a:pt x="723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9" name="Google Shape;39219;p45"/>
            <p:cNvSpPr/>
            <p:nvPr/>
          </p:nvSpPr>
          <p:spPr>
            <a:xfrm>
              <a:off x="5503400" y="2883900"/>
              <a:ext cx="21300" cy="17775"/>
            </a:xfrm>
            <a:custGeom>
              <a:avLst/>
              <a:gdLst/>
              <a:ahLst/>
              <a:cxnLst/>
              <a:rect l="l" t="t" r="r" b="b"/>
              <a:pathLst>
                <a:path w="852" h="711" extrusionOk="0">
                  <a:moveTo>
                    <a:pt x="471" y="0"/>
                  </a:moveTo>
                  <a:cubicBezTo>
                    <a:pt x="436" y="0"/>
                    <a:pt x="401" y="3"/>
                    <a:pt x="366" y="7"/>
                  </a:cubicBezTo>
                  <a:cubicBezTo>
                    <a:pt x="214" y="7"/>
                    <a:pt x="1" y="7"/>
                    <a:pt x="1" y="190"/>
                  </a:cubicBezTo>
                  <a:cubicBezTo>
                    <a:pt x="31" y="463"/>
                    <a:pt x="244" y="676"/>
                    <a:pt x="518" y="706"/>
                  </a:cubicBezTo>
                  <a:cubicBezTo>
                    <a:pt x="538" y="709"/>
                    <a:pt x="558" y="710"/>
                    <a:pt x="577" y="710"/>
                  </a:cubicBezTo>
                  <a:cubicBezTo>
                    <a:pt x="776" y="710"/>
                    <a:pt x="852" y="567"/>
                    <a:pt x="852" y="372"/>
                  </a:cubicBezTo>
                  <a:cubicBezTo>
                    <a:pt x="852" y="86"/>
                    <a:pt x="674" y="0"/>
                    <a:pt x="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0" name="Google Shape;39220;p45"/>
            <p:cNvSpPr/>
            <p:nvPr/>
          </p:nvSpPr>
          <p:spPr>
            <a:xfrm>
              <a:off x="5579400" y="2775325"/>
              <a:ext cx="20550" cy="17675"/>
            </a:xfrm>
            <a:custGeom>
              <a:avLst/>
              <a:gdLst/>
              <a:ahLst/>
              <a:cxnLst/>
              <a:rect l="l" t="t" r="r" b="b"/>
              <a:pathLst>
                <a:path w="822" h="707" extrusionOk="0">
                  <a:moveTo>
                    <a:pt x="404" y="0"/>
                  </a:moveTo>
                  <a:cubicBezTo>
                    <a:pt x="187" y="0"/>
                    <a:pt x="31" y="171"/>
                    <a:pt x="31" y="369"/>
                  </a:cubicBezTo>
                  <a:cubicBezTo>
                    <a:pt x="0" y="612"/>
                    <a:pt x="92" y="703"/>
                    <a:pt x="365" y="703"/>
                  </a:cubicBezTo>
                  <a:cubicBezTo>
                    <a:pt x="383" y="705"/>
                    <a:pt x="400" y="706"/>
                    <a:pt x="416" y="706"/>
                  </a:cubicBezTo>
                  <a:cubicBezTo>
                    <a:pt x="626" y="706"/>
                    <a:pt x="737" y="531"/>
                    <a:pt x="821" y="277"/>
                  </a:cubicBezTo>
                  <a:cubicBezTo>
                    <a:pt x="760" y="95"/>
                    <a:pt x="608" y="4"/>
                    <a:pt x="456" y="4"/>
                  </a:cubicBezTo>
                  <a:cubicBezTo>
                    <a:pt x="438" y="2"/>
                    <a:pt x="421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1" name="Google Shape;39221;p45"/>
            <p:cNvSpPr/>
            <p:nvPr/>
          </p:nvSpPr>
          <p:spPr>
            <a:xfrm>
              <a:off x="5346100" y="3035200"/>
              <a:ext cx="19025" cy="19100"/>
            </a:xfrm>
            <a:custGeom>
              <a:avLst/>
              <a:gdLst/>
              <a:ahLst/>
              <a:cxnLst/>
              <a:rect l="l" t="t" r="r" b="b"/>
              <a:pathLst>
                <a:path w="761" h="764" extrusionOk="0">
                  <a:moveTo>
                    <a:pt x="410" y="1"/>
                  </a:moveTo>
                  <a:cubicBezTo>
                    <a:pt x="214" y="1"/>
                    <a:pt x="34" y="174"/>
                    <a:pt x="62" y="399"/>
                  </a:cubicBezTo>
                  <a:cubicBezTo>
                    <a:pt x="1" y="582"/>
                    <a:pt x="153" y="734"/>
                    <a:pt x="335" y="764"/>
                  </a:cubicBezTo>
                  <a:cubicBezTo>
                    <a:pt x="548" y="734"/>
                    <a:pt x="730" y="642"/>
                    <a:pt x="730" y="399"/>
                  </a:cubicBezTo>
                  <a:cubicBezTo>
                    <a:pt x="761" y="186"/>
                    <a:pt x="700" y="4"/>
                    <a:pt x="457" y="4"/>
                  </a:cubicBezTo>
                  <a:cubicBezTo>
                    <a:pt x="441" y="2"/>
                    <a:pt x="426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2" name="Google Shape;39222;p45"/>
            <p:cNvSpPr/>
            <p:nvPr/>
          </p:nvSpPr>
          <p:spPr>
            <a:xfrm>
              <a:off x="5532275" y="355430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66" y="0"/>
                  </a:moveTo>
                  <a:cubicBezTo>
                    <a:pt x="214" y="0"/>
                    <a:pt x="1" y="31"/>
                    <a:pt x="1" y="274"/>
                  </a:cubicBezTo>
                  <a:cubicBezTo>
                    <a:pt x="1" y="487"/>
                    <a:pt x="183" y="608"/>
                    <a:pt x="457" y="699"/>
                  </a:cubicBezTo>
                  <a:cubicBezTo>
                    <a:pt x="609" y="608"/>
                    <a:pt x="730" y="456"/>
                    <a:pt x="730" y="304"/>
                  </a:cubicBezTo>
                  <a:cubicBezTo>
                    <a:pt x="761" y="61"/>
                    <a:pt x="548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3" name="Google Shape;39223;p45"/>
            <p:cNvSpPr/>
            <p:nvPr/>
          </p:nvSpPr>
          <p:spPr>
            <a:xfrm>
              <a:off x="5407650" y="3209100"/>
              <a:ext cx="24350" cy="18750"/>
            </a:xfrm>
            <a:custGeom>
              <a:avLst/>
              <a:gdLst/>
              <a:ahLst/>
              <a:cxnLst/>
              <a:rect l="l" t="t" r="r" b="b"/>
              <a:pathLst>
                <a:path w="974" h="750" extrusionOk="0">
                  <a:moveTo>
                    <a:pt x="809" y="1"/>
                  </a:moveTo>
                  <a:cubicBezTo>
                    <a:pt x="793" y="1"/>
                    <a:pt x="777" y="3"/>
                    <a:pt x="761" y="9"/>
                  </a:cubicBezTo>
                  <a:cubicBezTo>
                    <a:pt x="670" y="39"/>
                    <a:pt x="548" y="100"/>
                    <a:pt x="427" y="130"/>
                  </a:cubicBezTo>
                  <a:cubicBezTo>
                    <a:pt x="214" y="161"/>
                    <a:pt x="1" y="252"/>
                    <a:pt x="1" y="495"/>
                  </a:cubicBezTo>
                  <a:cubicBezTo>
                    <a:pt x="1" y="586"/>
                    <a:pt x="62" y="677"/>
                    <a:pt x="123" y="708"/>
                  </a:cubicBezTo>
                  <a:cubicBezTo>
                    <a:pt x="170" y="737"/>
                    <a:pt x="211" y="750"/>
                    <a:pt x="248" y="750"/>
                  </a:cubicBezTo>
                  <a:cubicBezTo>
                    <a:pt x="401" y="750"/>
                    <a:pt x="475" y="538"/>
                    <a:pt x="548" y="465"/>
                  </a:cubicBezTo>
                  <a:cubicBezTo>
                    <a:pt x="639" y="373"/>
                    <a:pt x="822" y="465"/>
                    <a:pt x="913" y="313"/>
                  </a:cubicBezTo>
                  <a:cubicBezTo>
                    <a:pt x="943" y="252"/>
                    <a:pt x="943" y="191"/>
                    <a:pt x="974" y="130"/>
                  </a:cubicBezTo>
                  <a:cubicBezTo>
                    <a:pt x="949" y="55"/>
                    <a:pt x="882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4" name="Google Shape;39224;p45"/>
            <p:cNvSpPr/>
            <p:nvPr/>
          </p:nvSpPr>
          <p:spPr>
            <a:xfrm>
              <a:off x="5534575" y="2967050"/>
              <a:ext cx="19000" cy="17475"/>
            </a:xfrm>
            <a:custGeom>
              <a:avLst/>
              <a:gdLst/>
              <a:ahLst/>
              <a:cxnLst/>
              <a:rect l="l" t="t" r="r" b="b"/>
              <a:pathLst>
                <a:path w="760" h="699" extrusionOk="0">
                  <a:moveTo>
                    <a:pt x="448" y="1"/>
                  </a:moveTo>
                  <a:cubicBezTo>
                    <a:pt x="406" y="1"/>
                    <a:pt x="358" y="9"/>
                    <a:pt x="304" y="25"/>
                  </a:cubicBezTo>
                  <a:cubicBezTo>
                    <a:pt x="122" y="55"/>
                    <a:pt x="0" y="207"/>
                    <a:pt x="30" y="420"/>
                  </a:cubicBezTo>
                  <a:cubicBezTo>
                    <a:pt x="58" y="584"/>
                    <a:pt x="207" y="698"/>
                    <a:pt x="391" y="698"/>
                  </a:cubicBezTo>
                  <a:cubicBezTo>
                    <a:pt x="412" y="698"/>
                    <a:pt x="434" y="697"/>
                    <a:pt x="456" y="694"/>
                  </a:cubicBezTo>
                  <a:cubicBezTo>
                    <a:pt x="638" y="663"/>
                    <a:pt x="760" y="572"/>
                    <a:pt x="760" y="359"/>
                  </a:cubicBezTo>
                  <a:cubicBezTo>
                    <a:pt x="710" y="160"/>
                    <a:pt x="64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5" name="Google Shape;39225;p45"/>
            <p:cNvSpPr/>
            <p:nvPr/>
          </p:nvSpPr>
          <p:spPr>
            <a:xfrm>
              <a:off x="5720750" y="2938775"/>
              <a:ext cx="31175" cy="23775"/>
            </a:xfrm>
            <a:custGeom>
              <a:avLst/>
              <a:gdLst/>
              <a:ahLst/>
              <a:cxnLst/>
              <a:rect l="l" t="t" r="r" b="b"/>
              <a:pathLst>
                <a:path w="1247" h="951" extrusionOk="0">
                  <a:moveTo>
                    <a:pt x="547" y="1"/>
                  </a:moveTo>
                  <a:cubicBezTo>
                    <a:pt x="334" y="62"/>
                    <a:pt x="122" y="183"/>
                    <a:pt x="0" y="366"/>
                  </a:cubicBezTo>
                  <a:cubicBezTo>
                    <a:pt x="122" y="609"/>
                    <a:pt x="426" y="578"/>
                    <a:pt x="578" y="791"/>
                  </a:cubicBezTo>
                  <a:cubicBezTo>
                    <a:pt x="638" y="897"/>
                    <a:pt x="737" y="951"/>
                    <a:pt x="836" y="951"/>
                  </a:cubicBezTo>
                  <a:cubicBezTo>
                    <a:pt x="935" y="951"/>
                    <a:pt x="1033" y="897"/>
                    <a:pt x="1094" y="791"/>
                  </a:cubicBezTo>
                  <a:cubicBezTo>
                    <a:pt x="1246" y="578"/>
                    <a:pt x="1064" y="487"/>
                    <a:pt x="942" y="366"/>
                  </a:cubicBezTo>
                  <a:cubicBezTo>
                    <a:pt x="790" y="244"/>
                    <a:pt x="669" y="122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6" name="Google Shape;39226;p45"/>
            <p:cNvSpPr/>
            <p:nvPr/>
          </p:nvSpPr>
          <p:spPr>
            <a:xfrm>
              <a:off x="5368150" y="2896125"/>
              <a:ext cx="19025" cy="18475"/>
            </a:xfrm>
            <a:custGeom>
              <a:avLst/>
              <a:gdLst/>
              <a:ahLst/>
              <a:cxnLst/>
              <a:rect l="l" t="t" r="r" b="b"/>
              <a:pathLst>
                <a:path w="761" h="739" extrusionOk="0">
                  <a:moveTo>
                    <a:pt x="320" y="1"/>
                  </a:moveTo>
                  <a:cubicBezTo>
                    <a:pt x="167" y="1"/>
                    <a:pt x="89" y="140"/>
                    <a:pt x="61" y="278"/>
                  </a:cubicBezTo>
                  <a:cubicBezTo>
                    <a:pt x="0" y="491"/>
                    <a:pt x="152" y="704"/>
                    <a:pt x="396" y="734"/>
                  </a:cubicBezTo>
                  <a:cubicBezTo>
                    <a:pt x="414" y="737"/>
                    <a:pt x="431" y="738"/>
                    <a:pt x="448" y="738"/>
                  </a:cubicBezTo>
                  <a:cubicBezTo>
                    <a:pt x="628" y="738"/>
                    <a:pt x="733" y="594"/>
                    <a:pt x="760" y="400"/>
                  </a:cubicBezTo>
                  <a:cubicBezTo>
                    <a:pt x="760" y="126"/>
                    <a:pt x="517" y="35"/>
                    <a:pt x="365" y="5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7" name="Google Shape;39227;p45"/>
            <p:cNvSpPr/>
            <p:nvPr/>
          </p:nvSpPr>
          <p:spPr>
            <a:xfrm>
              <a:off x="5375750" y="3495775"/>
              <a:ext cx="25100" cy="11425"/>
            </a:xfrm>
            <a:custGeom>
              <a:avLst/>
              <a:gdLst/>
              <a:ahLst/>
              <a:cxnLst/>
              <a:rect l="l" t="t" r="r" b="b"/>
              <a:pathLst>
                <a:path w="1004" h="457" extrusionOk="0">
                  <a:moveTo>
                    <a:pt x="274" y="1"/>
                  </a:moveTo>
                  <a:cubicBezTo>
                    <a:pt x="152" y="1"/>
                    <a:pt x="0" y="1"/>
                    <a:pt x="0" y="153"/>
                  </a:cubicBezTo>
                  <a:cubicBezTo>
                    <a:pt x="0" y="244"/>
                    <a:pt x="61" y="335"/>
                    <a:pt x="122" y="366"/>
                  </a:cubicBezTo>
                  <a:cubicBezTo>
                    <a:pt x="244" y="426"/>
                    <a:pt x="380" y="457"/>
                    <a:pt x="521" y="457"/>
                  </a:cubicBezTo>
                  <a:cubicBezTo>
                    <a:pt x="661" y="457"/>
                    <a:pt x="806" y="426"/>
                    <a:pt x="943" y="366"/>
                  </a:cubicBezTo>
                  <a:cubicBezTo>
                    <a:pt x="973" y="366"/>
                    <a:pt x="1003" y="214"/>
                    <a:pt x="973" y="153"/>
                  </a:cubicBezTo>
                  <a:cubicBezTo>
                    <a:pt x="943" y="92"/>
                    <a:pt x="851" y="31"/>
                    <a:pt x="791" y="31"/>
                  </a:cubicBezTo>
                  <a:cubicBezTo>
                    <a:pt x="760" y="21"/>
                    <a:pt x="730" y="18"/>
                    <a:pt x="699" y="18"/>
                  </a:cubicBezTo>
                  <a:cubicBezTo>
                    <a:pt x="639" y="18"/>
                    <a:pt x="578" y="31"/>
                    <a:pt x="517" y="31"/>
                  </a:cubicBezTo>
                  <a:cubicBezTo>
                    <a:pt x="426" y="1"/>
                    <a:pt x="335" y="1"/>
                    <a:pt x="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8" name="Google Shape;39228;p45"/>
            <p:cNvSpPr/>
            <p:nvPr/>
          </p:nvSpPr>
          <p:spPr>
            <a:xfrm>
              <a:off x="5360550" y="3072525"/>
              <a:ext cx="23575" cy="16275"/>
            </a:xfrm>
            <a:custGeom>
              <a:avLst/>
              <a:gdLst/>
              <a:ahLst/>
              <a:cxnLst/>
              <a:rect l="l" t="t" r="r" b="b"/>
              <a:pathLst>
                <a:path w="943" h="651" extrusionOk="0">
                  <a:moveTo>
                    <a:pt x="653" y="0"/>
                  </a:moveTo>
                  <a:cubicBezTo>
                    <a:pt x="615" y="0"/>
                    <a:pt x="578" y="11"/>
                    <a:pt x="548" y="31"/>
                  </a:cubicBezTo>
                  <a:cubicBezTo>
                    <a:pt x="365" y="122"/>
                    <a:pt x="122" y="92"/>
                    <a:pt x="0" y="304"/>
                  </a:cubicBezTo>
                  <a:cubicBezTo>
                    <a:pt x="183" y="426"/>
                    <a:pt x="365" y="517"/>
                    <a:pt x="548" y="639"/>
                  </a:cubicBezTo>
                  <a:cubicBezTo>
                    <a:pt x="570" y="646"/>
                    <a:pt x="597" y="650"/>
                    <a:pt x="625" y="650"/>
                  </a:cubicBezTo>
                  <a:cubicBezTo>
                    <a:pt x="709" y="650"/>
                    <a:pt x="806" y="616"/>
                    <a:pt x="852" y="548"/>
                  </a:cubicBezTo>
                  <a:cubicBezTo>
                    <a:pt x="943" y="396"/>
                    <a:pt x="943" y="244"/>
                    <a:pt x="852" y="122"/>
                  </a:cubicBezTo>
                  <a:cubicBezTo>
                    <a:pt x="811" y="41"/>
                    <a:pt x="730" y="0"/>
                    <a:pt x="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9" name="Google Shape;39229;p45"/>
            <p:cNvSpPr/>
            <p:nvPr/>
          </p:nvSpPr>
          <p:spPr>
            <a:xfrm>
              <a:off x="5273150" y="336205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96" y="0"/>
                  </a:moveTo>
                  <a:cubicBezTo>
                    <a:pt x="183" y="0"/>
                    <a:pt x="31" y="61"/>
                    <a:pt x="31" y="304"/>
                  </a:cubicBezTo>
                  <a:cubicBezTo>
                    <a:pt x="1" y="486"/>
                    <a:pt x="153" y="669"/>
                    <a:pt x="366" y="699"/>
                  </a:cubicBezTo>
                  <a:cubicBezTo>
                    <a:pt x="578" y="699"/>
                    <a:pt x="700" y="578"/>
                    <a:pt x="730" y="365"/>
                  </a:cubicBezTo>
                  <a:cubicBezTo>
                    <a:pt x="761" y="152"/>
                    <a:pt x="578" y="31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0" name="Google Shape;39230;p45"/>
            <p:cNvSpPr/>
            <p:nvPr/>
          </p:nvSpPr>
          <p:spPr>
            <a:xfrm>
              <a:off x="5287600" y="3472225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96" y="1"/>
                  </a:moveTo>
                  <a:cubicBezTo>
                    <a:pt x="183" y="1"/>
                    <a:pt x="31" y="61"/>
                    <a:pt x="31" y="304"/>
                  </a:cubicBezTo>
                  <a:cubicBezTo>
                    <a:pt x="0" y="487"/>
                    <a:pt x="122" y="669"/>
                    <a:pt x="335" y="669"/>
                  </a:cubicBezTo>
                  <a:cubicBezTo>
                    <a:pt x="548" y="669"/>
                    <a:pt x="639" y="548"/>
                    <a:pt x="700" y="304"/>
                  </a:cubicBezTo>
                  <a:cubicBezTo>
                    <a:pt x="700" y="122"/>
                    <a:pt x="548" y="1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1" name="Google Shape;39231;p45"/>
            <p:cNvSpPr/>
            <p:nvPr/>
          </p:nvSpPr>
          <p:spPr>
            <a:xfrm>
              <a:off x="5598400" y="3285950"/>
              <a:ext cx="17500" cy="16950"/>
            </a:xfrm>
            <a:custGeom>
              <a:avLst/>
              <a:gdLst/>
              <a:ahLst/>
              <a:cxnLst/>
              <a:rect l="l" t="t" r="r" b="b"/>
              <a:pathLst>
                <a:path w="700" h="678" extrusionOk="0">
                  <a:moveTo>
                    <a:pt x="394" y="1"/>
                  </a:moveTo>
                  <a:cubicBezTo>
                    <a:pt x="375" y="1"/>
                    <a:pt x="356" y="2"/>
                    <a:pt x="335" y="5"/>
                  </a:cubicBezTo>
                  <a:cubicBezTo>
                    <a:pt x="152" y="5"/>
                    <a:pt x="0" y="187"/>
                    <a:pt x="31" y="369"/>
                  </a:cubicBezTo>
                  <a:cubicBezTo>
                    <a:pt x="31" y="536"/>
                    <a:pt x="183" y="677"/>
                    <a:pt x="348" y="677"/>
                  </a:cubicBezTo>
                  <a:cubicBezTo>
                    <a:pt x="364" y="677"/>
                    <a:pt x="380" y="676"/>
                    <a:pt x="395" y="673"/>
                  </a:cubicBezTo>
                  <a:cubicBezTo>
                    <a:pt x="639" y="673"/>
                    <a:pt x="699" y="521"/>
                    <a:pt x="699" y="339"/>
                  </a:cubicBezTo>
                  <a:cubicBezTo>
                    <a:pt x="672" y="144"/>
                    <a:pt x="593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2" name="Google Shape;39232;p45"/>
            <p:cNvSpPr/>
            <p:nvPr/>
          </p:nvSpPr>
          <p:spPr>
            <a:xfrm>
              <a:off x="5495050" y="3102925"/>
              <a:ext cx="20550" cy="25200"/>
            </a:xfrm>
            <a:custGeom>
              <a:avLst/>
              <a:gdLst/>
              <a:ahLst/>
              <a:cxnLst/>
              <a:rect l="l" t="t" r="r" b="b"/>
              <a:pathLst>
                <a:path w="822" h="1008" extrusionOk="0">
                  <a:moveTo>
                    <a:pt x="274" y="0"/>
                  </a:moveTo>
                  <a:cubicBezTo>
                    <a:pt x="0" y="183"/>
                    <a:pt x="92" y="456"/>
                    <a:pt x="92" y="730"/>
                  </a:cubicBezTo>
                  <a:cubicBezTo>
                    <a:pt x="170" y="906"/>
                    <a:pt x="350" y="1007"/>
                    <a:pt x="533" y="1007"/>
                  </a:cubicBezTo>
                  <a:cubicBezTo>
                    <a:pt x="634" y="1007"/>
                    <a:pt x="735" y="977"/>
                    <a:pt x="821" y="912"/>
                  </a:cubicBezTo>
                  <a:cubicBezTo>
                    <a:pt x="700" y="669"/>
                    <a:pt x="396" y="456"/>
                    <a:pt x="487" y="91"/>
                  </a:cubicBezTo>
                  <a:cubicBezTo>
                    <a:pt x="426" y="61"/>
                    <a:pt x="365" y="31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3" name="Google Shape;39233;p45"/>
            <p:cNvSpPr/>
            <p:nvPr/>
          </p:nvSpPr>
          <p:spPr>
            <a:xfrm>
              <a:off x="5501125" y="3162200"/>
              <a:ext cx="18275" cy="17775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213" y="0"/>
                  </a:moveTo>
                  <a:cubicBezTo>
                    <a:pt x="183" y="91"/>
                    <a:pt x="122" y="183"/>
                    <a:pt x="92" y="304"/>
                  </a:cubicBezTo>
                  <a:cubicBezTo>
                    <a:pt x="1" y="456"/>
                    <a:pt x="61" y="638"/>
                    <a:pt x="244" y="699"/>
                  </a:cubicBezTo>
                  <a:cubicBezTo>
                    <a:pt x="273" y="706"/>
                    <a:pt x="303" y="710"/>
                    <a:pt x="334" y="710"/>
                  </a:cubicBezTo>
                  <a:cubicBezTo>
                    <a:pt x="434" y="710"/>
                    <a:pt x="539" y="671"/>
                    <a:pt x="609" y="578"/>
                  </a:cubicBezTo>
                  <a:cubicBezTo>
                    <a:pt x="730" y="456"/>
                    <a:pt x="730" y="274"/>
                    <a:pt x="609" y="183"/>
                  </a:cubicBezTo>
                  <a:cubicBezTo>
                    <a:pt x="517" y="61"/>
                    <a:pt x="365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4" name="Google Shape;39234;p45"/>
            <p:cNvSpPr/>
            <p:nvPr/>
          </p:nvSpPr>
          <p:spPr>
            <a:xfrm>
              <a:off x="5146250" y="3185175"/>
              <a:ext cx="18275" cy="16550"/>
            </a:xfrm>
            <a:custGeom>
              <a:avLst/>
              <a:gdLst/>
              <a:ahLst/>
              <a:cxnLst/>
              <a:rect l="l" t="t" r="r" b="b"/>
              <a:pathLst>
                <a:path w="731" h="662" extrusionOk="0">
                  <a:moveTo>
                    <a:pt x="309" y="1"/>
                  </a:moveTo>
                  <a:cubicBezTo>
                    <a:pt x="191" y="1"/>
                    <a:pt x="77" y="69"/>
                    <a:pt x="31" y="206"/>
                  </a:cubicBezTo>
                  <a:cubicBezTo>
                    <a:pt x="1" y="327"/>
                    <a:pt x="31" y="479"/>
                    <a:pt x="153" y="571"/>
                  </a:cubicBezTo>
                  <a:cubicBezTo>
                    <a:pt x="214" y="631"/>
                    <a:pt x="290" y="662"/>
                    <a:pt x="366" y="662"/>
                  </a:cubicBezTo>
                  <a:cubicBezTo>
                    <a:pt x="442" y="662"/>
                    <a:pt x="518" y="631"/>
                    <a:pt x="578" y="571"/>
                  </a:cubicBezTo>
                  <a:cubicBezTo>
                    <a:pt x="670" y="479"/>
                    <a:pt x="730" y="327"/>
                    <a:pt x="730" y="175"/>
                  </a:cubicBezTo>
                  <a:cubicBezTo>
                    <a:pt x="639" y="115"/>
                    <a:pt x="518" y="84"/>
                    <a:pt x="426" y="23"/>
                  </a:cubicBezTo>
                  <a:cubicBezTo>
                    <a:pt x="388" y="8"/>
                    <a:pt x="349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5" name="Google Shape;39235;p45"/>
            <p:cNvSpPr/>
            <p:nvPr/>
          </p:nvSpPr>
          <p:spPr>
            <a:xfrm>
              <a:off x="5437300" y="3535300"/>
              <a:ext cx="24350" cy="15650"/>
            </a:xfrm>
            <a:custGeom>
              <a:avLst/>
              <a:gdLst/>
              <a:ahLst/>
              <a:cxnLst/>
              <a:rect l="l" t="t" r="r" b="b"/>
              <a:pathLst>
                <a:path w="974" h="626" extrusionOk="0">
                  <a:moveTo>
                    <a:pt x="548" y="0"/>
                  </a:moveTo>
                  <a:cubicBezTo>
                    <a:pt x="304" y="61"/>
                    <a:pt x="0" y="183"/>
                    <a:pt x="152" y="487"/>
                  </a:cubicBezTo>
                  <a:cubicBezTo>
                    <a:pt x="205" y="582"/>
                    <a:pt x="295" y="625"/>
                    <a:pt x="398" y="625"/>
                  </a:cubicBezTo>
                  <a:cubicBezTo>
                    <a:pt x="592" y="625"/>
                    <a:pt x="834" y="471"/>
                    <a:pt x="973" y="213"/>
                  </a:cubicBezTo>
                  <a:cubicBezTo>
                    <a:pt x="851" y="92"/>
                    <a:pt x="700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6" name="Google Shape;39236;p45"/>
            <p:cNvSpPr/>
            <p:nvPr/>
          </p:nvSpPr>
          <p:spPr>
            <a:xfrm>
              <a:off x="5406150" y="3578525"/>
              <a:ext cx="16725" cy="16075"/>
            </a:xfrm>
            <a:custGeom>
              <a:avLst/>
              <a:gdLst/>
              <a:ahLst/>
              <a:cxnLst/>
              <a:rect l="l" t="t" r="r" b="b"/>
              <a:pathLst>
                <a:path w="669" h="643" extrusionOk="0">
                  <a:moveTo>
                    <a:pt x="366" y="0"/>
                  </a:moveTo>
                  <a:cubicBezTo>
                    <a:pt x="163" y="0"/>
                    <a:pt x="58" y="146"/>
                    <a:pt x="31" y="369"/>
                  </a:cubicBezTo>
                  <a:cubicBezTo>
                    <a:pt x="0" y="521"/>
                    <a:pt x="122" y="642"/>
                    <a:pt x="274" y="642"/>
                  </a:cubicBezTo>
                  <a:cubicBezTo>
                    <a:pt x="456" y="642"/>
                    <a:pt x="638" y="521"/>
                    <a:pt x="669" y="338"/>
                  </a:cubicBezTo>
                  <a:cubicBezTo>
                    <a:pt x="669" y="186"/>
                    <a:pt x="578" y="34"/>
                    <a:pt x="426" y="4"/>
                  </a:cubicBezTo>
                  <a:cubicBezTo>
                    <a:pt x="405" y="1"/>
                    <a:pt x="385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7" name="Google Shape;39237;p45"/>
            <p:cNvSpPr/>
            <p:nvPr/>
          </p:nvSpPr>
          <p:spPr>
            <a:xfrm>
              <a:off x="5360625" y="3423500"/>
              <a:ext cx="17425" cy="16175"/>
            </a:xfrm>
            <a:custGeom>
              <a:avLst/>
              <a:gdLst/>
              <a:ahLst/>
              <a:cxnLst/>
              <a:rect l="l" t="t" r="r" b="b"/>
              <a:pathLst>
                <a:path w="697" h="647" extrusionOk="0">
                  <a:moveTo>
                    <a:pt x="315" y="0"/>
                  </a:moveTo>
                  <a:cubicBezTo>
                    <a:pt x="150" y="0"/>
                    <a:pt x="0" y="144"/>
                    <a:pt x="28" y="339"/>
                  </a:cubicBezTo>
                  <a:cubicBezTo>
                    <a:pt x="56" y="505"/>
                    <a:pt x="185" y="646"/>
                    <a:pt x="369" y="646"/>
                  </a:cubicBezTo>
                  <a:cubicBezTo>
                    <a:pt x="387" y="646"/>
                    <a:pt x="405" y="645"/>
                    <a:pt x="423" y="643"/>
                  </a:cubicBezTo>
                  <a:cubicBezTo>
                    <a:pt x="605" y="643"/>
                    <a:pt x="697" y="551"/>
                    <a:pt x="697" y="339"/>
                  </a:cubicBezTo>
                  <a:cubicBezTo>
                    <a:pt x="697" y="156"/>
                    <a:pt x="545" y="4"/>
                    <a:pt x="362" y="4"/>
                  </a:cubicBezTo>
                  <a:cubicBezTo>
                    <a:pt x="347" y="2"/>
                    <a:pt x="331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8" name="Google Shape;39238;p45"/>
            <p:cNvSpPr/>
            <p:nvPr/>
          </p:nvSpPr>
          <p:spPr>
            <a:xfrm>
              <a:off x="5416075" y="3186425"/>
              <a:ext cx="16700" cy="15300"/>
            </a:xfrm>
            <a:custGeom>
              <a:avLst/>
              <a:gdLst/>
              <a:ahLst/>
              <a:cxnLst/>
              <a:rect l="l" t="t" r="r" b="b"/>
              <a:pathLst>
                <a:path w="668" h="612" extrusionOk="0">
                  <a:moveTo>
                    <a:pt x="323" y="0"/>
                  </a:moveTo>
                  <a:cubicBezTo>
                    <a:pt x="155" y="0"/>
                    <a:pt x="1" y="169"/>
                    <a:pt x="29" y="338"/>
                  </a:cubicBezTo>
                  <a:cubicBezTo>
                    <a:pt x="29" y="490"/>
                    <a:pt x="150" y="612"/>
                    <a:pt x="302" y="612"/>
                  </a:cubicBezTo>
                  <a:cubicBezTo>
                    <a:pt x="485" y="612"/>
                    <a:pt x="637" y="460"/>
                    <a:pt x="667" y="277"/>
                  </a:cubicBezTo>
                  <a:cubicBezTo>
                    <a:pt x="637" y="125"/>
                    <a:pt x="515" y="4"/>
                    <a:pt x="363" y="4"/>
                  </a:cubicBezTo>
                  <a:cubicBezTo>
                    <a:pt x="350" y="2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9" name="Google Shape;39239;p45"/>
            <p:cNvSpPr/>
            <p:nvPr/>
          </p:nvSpPr>
          <p:spPr>
            <a:xfrm>
              <a:off x="5273150" y="3432700"/>
              <a:ext cx="16000" cy="17900"/>
            </a:xfrm>
            <a:custGeom>
              <a:avLst/>
              <a:gdLst/>
              <a:ahLst/>
              <a:cxnLst/>
              <a:rect l="l" t="t" r="r" b="b"/>
              <a:pathLst>
                <a:path w="640" h="716" extrusionOk="0">
                  <a:moveTo>
                    <a:pt x="396" y="1"/>
                  </a:moveTo>
                  <a:cubicBezTo>
                    <a:pt x="153" y="1"/>
                    <a:pt x="92" y="153"/>
                    <a:pt x="62" y="335"/>
                  </a:cubicBezTo>
                  <a:cubicBezTo>
                    <a:pt x="1" y="487"/>
                    <a:pt x="92" y="670"/>
                    <a:pt x="244" y="700"/>
                  </a:cubicBezTo>
                  <a:cubicBezTo>
                    <a:pt x="282" y="711"/>
                    <a:pt x="315" y="716"/>
                    <a:pt x="344" y="716"/>
                  </a:cubicBezTo>
                  <a:cubicBezTo>
                    <a:pt x="477" y="716"/>
                    <a:pt x="523" y="607"/>
                    <a:pt x="548" y="457"/>
                  </a:cubicBezTo>
                  <a:cubicBezTo>
                    <a:pt x="578" y="305"/>
                    <a:pt x="639" y="92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0" name="Google Shape;39240;p45"/>
            <p:cNvSpPr/>
            <p:nvPr/>
          </p:nvSpPr>
          <p:spPr>
            <a:xfrm>
              <a:off x="5366625" y="3641675"/>
              <a:ext cx="15225" cy="15350"/>
            </a:xfrm>
            <a:custGeom>
              <a:avLst/>
              <a:gdLst/>
              <a:ahLst/>
              <a:cxnLst/>
              <a:rect l="l" t="t" r="r" b="b"/>
              <a:pathLst>
                <a:path w="609" h="614" extrusionOk="0">
                  <a:moveTo>
                    <a:pt x="274" y="1"/>
                  </a:moveTo>
                  <a:cubicBezTo>
                    <a:pt x="153" y="62"/>
                    <a:pt x="1" y="122"/>
                    <a:pt x="1" y="335"/>
                  </a:cubicBezTo>
                  <a:cubicBezTo>
                    <a:pt x="1" y="487"/>
                    <a:pt x="92" y="609"/>
                    <a:pt x="274" y="609"/>
                  </a:cubicBezTo>
                  <a:cubicBezTo>
                    <a:pt x="293" y="612"/>
                    <a:pt x="311" y="613"/>
                    <a:pt x="329" y="613"/>
                  </a:cubicBezTo>
                  <a:cubicBezTo>
                    <a:pt x="486" y="613"/>
                    <a:pt x="609" y="496"/>
                    <a:pt x="609" y="305"/>
                  </a:cubicBezTo>
                  <a:cubicBezTo>
                    <a:pt x="609" y="153"/>
                    <a:pt x="487" y="62"/>
                    <a:pt x="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1" name="Google Shape;39241;p45"/>
            <p:cNvSpPr/>
            <p:nvPr/>
          </p:nvSpPr>
          <p:spPr>
            <a:xfrm>
              <a:off x="5133350" y="2943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95" y="0"/>
                  </a:moveTo>
                  <a:cubicBezTo>
                    <a:pt x="152" y="0"/>
                    <a:pt x="0" y="31"/>
                    <a:pt x="0" y="243"/>
                  </a:cubicBezTo>
                  <a:cubicBezTo>
                    <a:pt x="0" y="487"/>
                    <a:pt x="182" y="547"/>
                    <a:pt x="334" y="547"/>
                  </a:cubicBezTo>
                  <a:cubicBezTo>
                    <a:pt x="517" y="547"/>
                    <a:pt x="638" y="456"/>
                    <a:pt x="638" y="304"/>
                  </a:cubicBezTo>
                  <a:cubicBezTo>
                    <a:pt x="669" y="152"/>
                    <a:pt x="547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2" name="Google Shape;39242;p45"/>
            <p:cNvSpPr/>
            <p:nvPr/>
          </p:nvSpPr>
          <p:spPr>
            <a:xfrm>
              <a:off x="5444125" y="3350650"/>
              <a:ext cx="15225" cy="15325"/>
            </a:xfrm>
            <a:custGeom>
              <a:avLst/>
              <a:gdLst/>
              <a:ahLst/>
              <a:cxnLst/>
              <a:rect l="l" t="t" r="r" b="b"/>
              <a:pathLst>
                <a:path w="609" h="613" extrusionOk="0">
                  <a:moveTo>
                    <a:pt x="366" y="0"/>
                  </a:moveTo>
                  <a:cubicBezTo>
                    <a:pt x="123" y="0"/>
                    <a:pt x="62" y="183"/>
                    <a:pt x="31" y="335"/>
                  </a:cubicBezTo>
                  <a:cubicBezTo>
                    <a:pt x="1" y="487"/>
                    <a:pt x="92" y="578"/>
                    <a:pt x="214" y="608"/>
                  </a:cubicBezTo>
                  <a:cubicBezTo>
                    <a:pt x="232" y="611"/>
                    <a:pt x="251" y="613"/>
                    <a:pt x="269" y="613"/>
                  </a:cubicBezTo>
                  <a:cubicBezTo>
                    <a:pt x="432" y="613"/>
                    <a:pt x="582" y="495"/>
                    <a:pt x="609" y="304"/>
                  </a:cubicBezTo>
                  <a:cubicBezTo>
                    <a:pt x="609" y="152"/>
                    <a:pt x="487" y="61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3" name="Google Shape;39243;p45"/>
            <p:cNvSpPr/>
            <p:nvPr/>
          </p:nvSpPr>
          <p:spPr>
            <a:xfrm>
              <a:off x="5716175" y="2934275"/>
              <a:ext cx="18275" cy="13650"/>
            </a:xfrm>
            <a:custGeom>
              <a:avLst/>
              <a:gdLst/>
              <a:ahLst/>
              <a:cxnLst/>
              <a:rect l="l" t="t" r="r" b="b"/>
              <a:pathLst>
                <a:path w="731" h="546" extrusionOk="0">
                  <a:moveTo>
                    <a:pt x="433" y="0"/>
                  </a:moveTo>
                  <a:cubicBezTo>
                    <a:pt x="341" y="0"/>
                    <a:pt x="250" y="39"/>
                    <a:pt x="183" y="120"/>
                  </a:cubicBezTo>
                  <a:cubicBezTo>
                    <a:pt x="31" y="242"/>
                    <a:pt x="1" y="394"/>
                    <a:pt x="183" y="546"/>
                  </a:cubicBezTo>
                  <a:cubicBezTo>
                    <a:pt x="457" y="546"/>
                    <a:pt x="730" y="546"/>
                    <a:pt x="730" y="181"/>
                  </a:cubicBezTo>
                  <a:cubicBezTo>
                    <a:pt x="662" y="62"/>
                    <a:pt x="547" y="0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4" name="Google Shape;39244;p45"/>
            <p:cNvSpPr/>
            <p:nvPr/>
          </p:nvSpPr>
          <p:spPr>
            <a:xfrm>
              <a:off x="5606000" y="3045025"/>
              <a:ext cx="19025" cy="16875"/>
            </a:xfrm>
            <a:custGeom>
              <a:avLst/>
              <a:gdLst/>
              <a:ahLst/>
              <a:cxnLst/>
              <a:rect l="l" t="t" r="r" b="b"/>
              <a:pathLst>
                <a:path w="761" h="675" extrusionOk="0">
                  <a:moveTo>
                    <a:pt x="374" y="1"/>
                  </a:moveTo>
                  <a:cubicBezTo>
                    <a:pt x="269" y="1"/>
                    <a:pt x="177" y="54"/>
                    <a:pt x="122" y="219"/>
                  </a:cubicBezTo>
                  <a:cubicBezTo>
                    <a:pt x="0" y="523"/>
                    <a:pt x="365" y="462"/>
                    <a:pt x="517" y="553"/>
                  </a:cubicBezTo>
                  <a:cubicBezTo>
                    <a:pt x="578" y="614"/>
                    <a:pt x="669" y="645"/>
                    <a:pt x="730" y="675"/>
                  </a:cubicBezTo>
                  <a:cubicBezTo>
                    <a:pt x="760" y="523"/>
                    <a:pt x="760" y="310"/>
                    <a:pt x="760" y="128"/>
                  </a:cubicBezTo>
                  <a:cubicBezTo>
                    <a:pt x="644" y="78"/>
                    <a:pt x="500" y="1"/>
                    <a:pt x="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5" name="Google Shape;39245;p45"/>
            <p:cNvSpPr/>
            <p:nvPr/>
          </p:nvSpPr>
          <p:spPr>
            <a:xfrm>
              <a:off x="5517850" y="3007175"/>
              <a:ext cx="17500" cy="22825"/>
            </a:xfrm>
            <a:custGeom>
              <a:avLst/>
              <a:gdLst/>
              <a:ahLst/>
              <a:cxnLst/>
              <a:rect l="l" t="t" r="r" b="b"/>
              <a:pathLst>
                <a:path w="700" h="913" extrusionOk="0">
                  <a:moveTo>
                    <a:pt x="92" y="0"/>
                  </a:moveTo>
                  <a:lnTo>
                    <a:pt x="92" y="0"/>
                  </a:lnTo>
                  <a:cubicBezTo>
                    <a:pt x="122" y="365"/>
                    <a:pt x="0" y="760"/>
                    <a:pt x="456" y="912"/>
                  </a:cubicBezTo>
                  <a:cubicBezTo>
                    <a:pt x="487" y="639"/>
                    <a:pt x="699" y="335"/>
                    <a:pt x="487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6" name="Google Shape;39246;p45"/>
            <p:cNvSpPr/>
            <p:nvPr/>
          </p:nvSpPr>
          <p:spPr>
            <a:xfrm>
              <a:off x="5416775" y="3010075"/>
              <a:ext cx="15225" cy="13925"/>
            </a:xfrm>
            <a:custGeom>
              <a:avLst/>
              <a:gdLst/>
              <a:ahLst/>
              <a:cxnLst/>
              <a:rect l="l" t="t" r="r" b="b"/>
              <a:pathLst>
                <a:path w="609" h="557" extrusionOk="0">
                  <a:moveTo>
                    <a:pt x="327" y="0"/>
                  </a:moveTo>
                  <a:cubicBezTo>
                    <a:pt x="170" y="0"/>
                    <a:pt x="27" y="90"/>
                    <a:pt x="1" y="249"/>
                  </a:cubicBezTo>
                  <a:cubicBezTo>
                    <a:pt x="1" y="401"/>
                    <a:pt x="122" y="523"/>
                    <a:pt x="274" y="553"/>
                  </a:cubicBezTo>
                  <a:cubicBezTo>
                    <a:pt x="290" y="556"/>
                    <a:pt x="305" y="557"/>
                    <a:pt x="320" y="557"/>
                  </a:cubicBezTo>
                  <a:cubicBezTo>
                    <a:pt x="482" y="557"/>
                    <a:pt x="609" y="413"/>
                    <a:pt x="609" y="219"/>
                  </a:cubicBezTo>
                  <a:cubicBezTo>
                    <a:pt x="609" y="97"/>
                    <a:pt x="517" y="6"/>
                    <a:pt x="396" y="6"/>
                  </a:cubicBezTo>
                  <a:cubicBezTo>
                    <a:pt x="373" y="2"/>
                    <a:pt x="350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7" name="Google Shape;39247;p45"/>
            <p:cNvSpPr/>
            <p:nvPr/>
          </p:nvSpPr>
          <p:spPr>
            <a:xfrm>
              <a:off x="5622700" y="2982850"/>
              <a:ext cx="15225" cy="14625"/>
            </a:xfrm>
            <a:custGeom>
              <a:avLst/>
              <a:gdLst/>
              <a:ahLst/>
              <a:cxnLst/>
              <a:rect l="l" t="t" r="r" b="b"/>
              <a:pathLst>
                <a:path w="609" h="585" extrusionOk="0">
                  <a:moveTo>
                    <a:pt x="366" y="1"/>
                  </a:moveTo>
                  <a:cubicBezTo>
                    <a:pt x="153" y="1"/>
                    <a:pt x="1" y="153"/>
                    <a:pt x="31" y="335"/>
                  </a:cubicBezTo>
                  <a:cubicBezTo>
                    <a:pt x="31" y="494"/>
                    <a:pt x="147" y="584"/>
                    <a:pt x="278" y="584"/>
                  </a:cubicBezTo>
                  <a:cubicBezTo>
                    <a:pt x="297" y="584"/>
                    <a:pt x="316" y="582"/>
                    <a:pt x="335" y="578"/>
                  </a:cubicBezTo>
                  <a:cubicBezTo>
                    <a:pt x="518" y="578"/>
                    <a:pt x="609" y="487"/>
                    <a:pt x="609" y="274"/>
                  </a:cubicBezTo>
                  <a:cubicBezTo>
                    <a:pt x="609" y="153"/>
                    <a:pt x="518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8" name="Google Shape;39248;p45"/>
            <p:cNvSpPr/>
            <p:nvPr/>
          </p:nvSpPr>
          <p:spPr>
            <a:xfrm>
              <a:off x="5524675" y="3230325"/>
              <a:ext cx="16750" cy="13200"/>
            </a:xfrm>
            <a:custGeom>
              <a:avLst/>
              <a:gdLst/>
              <a:ahLst/>
              <a:cxnLst/>
              <a:rect l="l" t="t" r="r" b="b"/>
              <a:pathLst>
                <a:path w="670" h="528" extrusionOk="0">
                  <a:moveTo>
                    <a:pt x="345" y="1"/>
                  </a:moveTo>
                  <a:cubicBezTo>
                    <a:pt x="204" y="1"/>
                    <a:pt x="80" y="55"/>
                    <a:pt x="31" y="224"/>
                  </a:cubicBezTo>
                  <a:cubicBezTo>
                    <a:pt x="1" y="375"/>
                    <a:pt x="122" y="527"/>
                    <a:pt x="274" y="527"/>
                  </a:cubicBezTo>
                  <a:cubicBezTo>
                    <a:pt x="457" y="527"/>
                    <a:pt x="609" y="436"/>
                    <a:pt x="639" y="254"/>
                  </a:cubicBezTo>
                  <a:cubicBezTo>
                    <a:pt x="670" y="132"/>
                    <a:pt x="578" y="41"/>
                    <a:pt x="457" y="11"/>
                  </a:cubicBezTo>
                  <a:cubicBezTo>
                    <a:pt x="419" y="4"/>
                    <a:pt x="381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9" name="Google Shape;39249;p45"/>
            <p:cNvSpPr/>
            <p:nvPr/>
          </p:nvSpPr>
          <p:spPr>
            <a:xfrm>
              <a:off x="5346100" y="3251700"/>
              <a:ext cx="16000" cy="19175"/>
            </a:xfrm>
            <a:custGeom>
              <a:avLst/>
              <a:gdLst/>
              <a:ahLst/>
              <a:cxnLst/>
              <a:rect l="l" t="t" r="r" b="b"/>
              <a:pathLst>
                <a:path w="640" h="767" extrusionOk="0">
                  <a:moveTo>
                    <a:pt x="288" y="1"/>
                  </a:moveTo>
                  <a:cubicBezTo>
                    <a:pt x="243" y="1"/>
                    <a:pt x="149" y="76"/>
                    <a:pt x="123" y="128"/>
                  </a:cubicBezTo>
                  <a:cubicBezTo>
                    <a:pt x="1" y="432"/>
                    <a:pt x="244" y="554"/>
                    <a:pt x="548" y="767"/>
                  </a:cubicBezTo>
                  <a:cubicBezTo>
                    <a:pt x="548" y="402"/>
                    <a:pt x="639" y="128"/>
                    <a:pt x="305" y="7"/>
                  </a:cubicBezTo>
                  <a:cubicBezTo>
                    <a:pt x="301" y="3"/>
                    <a:pt x="29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0" name="Google Shape;39250;p45"/>
            <p:cNvSpPr/>
            <p:nvPr/>
          </p:nvSpPr>
          <p:spPr>
            <a:xfrm>
              <a:off x="5811925" y="3074675"/>
              <a:ext cx="12950" cy="14725"/>
            </a:xfrm>
            <a:custGeom>
              <a:avLst/>
              <a:gdLst/>
              <a:ahLst/>
              <a:cxnLst/>
              <a:rect l="l" t="t" r="r" b="b"/>
              <a:pathLst>
                <a:path w="518" h="589" extrusionOk="0">
                  <a:moveTo>
                    <a:pt x="250" y="1"/>
                  </a:moveTo>
                  <a:cubicBezTo>
                    <a:pt x="104" y="1"/>
                    <a:pt x="31" y="113"/>
                    <a:pt x="31" y="249"/>
                  </a:cubicBezTo>
                  <a:cubicBezTo>
                    <a:pt x="0" y="431"/>
                    <a:pt x="61" y="553"/>
                    <a:pt x="244" y="583"/>
                  </a:cubicBezTo>
                  <a:cubicBezTo>
                    <a:pt x="263" y="587"/>
                    <a:pt x="281" y="589"/>
                    <a:pt x="299" y="589"/>
                  </a:cubicBezTo>
                  <a:cubicBezTo>
                    <a:pt x="418" y="589"/>
                    <a:pt x="491" y="499"/>
                    <a:pt x="517" y="340"/>
                  </a:cubicBezTo>
                  <a:cubicBezTo>
                    <a:pt x="517" y="158"/>
                    <a:pt x="487" y="36"/>
                    <a:pt x="304" y="6"/>
                  </a:cubicBezTo>
                  <a:cubicBezTo>
                    <a:pt x="285" y="2"/>
                    <a:pt x="26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1" name="Google Shape;39251;p45"/>
            <p:cNvSpPr/>
            <p:nvPr/>
          </p:nvSpPr>
          <p:spPr>
            <a:xfrm>
              <a:off x="5498100" y="3068850"/>
              <a:ext cx="19700" cy="15725"/>
            </a:xfrm>
            <a:custGeom>
              <a:avLst/>
              <a:gdLst/>
              <a:ahLst/>
              <a:cxnLst/>
              <a:rect l="l" t="t" r="r" b="b"/>
              <a:pathLst>
                <a:path w="788" h="629" extrusionOk="0">
                  <a:moveTo>
                    <a:pt x="545" y="0"/>
                  </a:moveTo>
                  <a:cubicBezTo>
                    <a:pt x="435" y="0"/>
                    <a:pt x="291" y="49"/>
                    <a:pt x="152" y="87"/>
                  </a:cubicBezTo>
                  <a:cubicBezTo>
                    <a:pt x="91" y="239"/>
                    <a:pt x="0" y="421"/>
                    <a:pt x="182" y="543"/>
                  </a:cubicBezTo>
                  <a:cubicBezTo>
                    <a:pt x="242" y="602"/>
                    <a:pt x="319" y="629"/>
                    <a:pt x="398" y="629"/>
                  </a:cubicBezTo>
                  <a:cubicBezTo>
                    <a:pt x="520" y="629"/>
                    <a:pt x="644" y="563"/>
                    <a:pt x="699" y="451"/>
                  </a:cubicBezTo>
                  <a:cubicBezTo>
                    <a:pt x="788" y="96"/>
                    <a:pt x="700" y="0"/>
                    <a:pt x="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2" name="Google Shape;39252;p45"/>
            <p:cNvSpPr/>
            <p:nvPr/>
          </p:nvSpPr>
          <p:spPr>
            <a:xfrm>
              <a:off x="5455525" y="3023700"/>
              <a:ext cx="15225" cy="20725"/>
            </a:xfrm>
            <a:custGeom>
              <a:avLst/>
              <a:gdLst/>
              <a:ahLst/>
              <a:cxnLst/>
              <a:rect l="l" t="t" r="r" b="b"/>
              <a:pathLst>
                <a:path w="609" h="829" extrusionOk="0">
                  <a:moveTo>
                    <a:pt x="198" y="1"/>
                  </a:moveTo>
                  <a:cubicBezTo>
                    <a:pt x="130" y="1"/>
                    <a:pt x="62" y="23"/>
                    <a:pt x="1" y="69"/>
                  </a:cubicBezTo>
                  <a:cubicBezTo>
                    <a:pt x="1" y="371"/>
                    <a:pt x="61" y="672"/>
                    <a:pt x="389" y="796"/>
                  </a:cubicBezTo>
                  <a:lnTo>
                    <a:pt x="389" y="796"/>
                  </a:lnTo>
                  <a:cubicBezTo>
                    <a:pt x="442" y="722"/>
                    <a:pt x="495" y="669"/>
                    <a:pt x="548" y="616"/>
                  </a:cubicBezTo>
                  <a:cubicBezTo>
                    <a:pt x="578" y="434"/>
                    <a:pt x="609" y="221"/>
                    <a:pt x="396" y="69"/>
                  </a:cubicBezTo>
                  <a:cubicBezTo>
                    <a:pt x="335" y="23"/>
                    <a:pt x="267" y="1"/>
                    <a:pt x="198" y="1"/>
                  </a:cubicBezTo>
                  <a:close/>
                  <a:moveTo>
                    <a:pt x="389" y="796"/>
                  </a:moveTo>
                  <a:cubicBezTo>
                    <a:pt x="381" y="806"/>
                    <a:pt x="373" y="817"/>
                    <a:pt x="366" y="829"/>
                  </a:cubicBezTo>
                  <a:lnTo>
                    <a:pt x="396" y="798"/>
                  </a:lnTo>
                  <a:cubicBezTo>
                    <a:pt x="394" y="798"/>
                    <a:pt x="391" y="797"/>
                    <a:pt x="389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3" name="Google Shape;39253;p45"/>
            <p:cNvSpPr/>
            <p:nvPr/>
          </p:nvSpPr>
          <p:spPr>
            <a:xfrm>
              <a:off x="5278475" y="3227550"/>
              <a:ext cx="12950" cy="15225"/>
            </a:xfrm>
            <a:custGeom>
              <a:avLst/>
              <a:gdLst/>
              <a:ahLst/>
              <a:cxnLst/>
              <a:rect l="l" t="t" r="r" b="b"/>
              <a:pathLst>
                <a:path w="518" h="609" extrusionOk="0">
                  <a:moveTo>
                    <a:pt x="274" y="0"/>
                  </a:moveTo>
                  <a:cubicBezTo>
                    <a:pt x="61" y="0"/>
                    <a:pt x="1" y="122"/>
                    <a:pt x="1" y="274"/>
                  </a:cubicBezTo>
                  <a:cubicBezTo>
                    <a:pt x="1" y="426"/>
                    <a:pt x="31" y="608"/>
                    <a:pt x="213" y="608"/>
                  </a:cubicBezTo>
                  <a:cubicBezTo>
                    <a:pt x="365" y="608"/>
                    <a:pt x="487" y="486"/>
                    <a:pt x="487" y="335"/>
                  </a:cubicBezTo>
                  <a:cubicBezTo>
                    <a:pt x="517" y="183"/>
                    <a:pt x="396" y="31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4" name="Google Shape;39254;p45"/>
            <p:cNvSpPr/>
            <p:nvPr/>
          </p:nvSpPr>
          <p:spPr>
            <a:xfrm>
              <a:off x="5269350" y="3390800"/>
              <a:ext cx="12950" cy="12425"/>
            </a:xfrm>
            <a:custGeom>
              <a:avLst/>
              <a:gdLst/>
              <a:ahLst/>
              <a:cxnLst/>
              <a:rect l="l" t="t" r="r" b="b"/>
              <a:pathLst>
                <a:path w="518" h="497" extrusionOk="0">
                  <a:moveTo>
                    <a:pt x="298" y="1"/>
                  </a:moveTo>
                  <a:cubicBezTo>
                    <a:pt x="281" y="1"/>
                    <a:pt x="263" y="2"/>
                    <a:pt x="244" y="5"/>
                  </a:cubicBezTo>
                  <a:cubicBezTo>
                    <a:pt x="123" y="5"/>
                    <a:pt x="1" y="127"/>
                    <a:pt x="31" y="248"/>
                  </a:cubicBezTo>
                  <a:cubicBezTo>
                    <a:pt x="4" y="384"/>
                    <a:pt x="123" y="496"/>
                    <a:pt x="258" y="496"/>
                  </a:cubicBezTo>
                  <a:cubicBezTo>
                    <a:pt x="273" y="496"/>
                    <a:pt x="289" y="495"/>
                    <a:pt x="305" y="492"/>
                  </a:cubicBezTo>
                  <a:cubicBezTo>
                    <a:pt x="457" y="461"/>
                    <a:pt x="487" y="370"/>
                    <a:pt x="518" y="248"/>
                  </a:cubicBezTo>
                  <a:cubicBezTo>
                    <a:pt x="518" y="112"/>
                    <a:pt x="44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5" name="Google Shape;39255;p45"/>
            <p:cNvSpPr/>
            <p:nvPr/>
          </p:nvSpPr>
          <p:spPr>
            <a:xfrm>
              <a:off x="5479100" y="2866500"/>
              <a:ext cx="14450" cy="13350"/>
            </a:xfrm>
            <a:custGeom>
              <a:avLst/>
              <a:gdLst/>
              <a:ahLst/>
              <a:cxnLst/>
              <a:rect l="l" t="t" r="r" b="b"/>
              <a:pathLst>
                <a:path w="578" h="534" extrusionOk="0">
                  <a:moveTo>
                    <a:pt x="253" y="1"/>
                  </a:moveTo>
                  <a:cubicBezTo>
                    <a:pt x="52" y="1"/>
                    <a:pt x="0" y="172"/>
                    <a:pt x="0" y="369"/>
                  </a:cubicBezTo>
                  <a:cubicBezTo>
                    <a:pt x="83" y="472"/>
                    <a:pt x="207" y="533"/>
                    <a:pt x="336" y="533"/>
                  </a:cubicBezTo>
                  <a:cubicBezTo>
                    <a:pt x="397" y="533"/>
                    <a:pt x="458" y="520"/>
                    <a:pt x="517" y="491"/>
                  </a:cubicBezTo>
                  <a:cubicBezTo>
                    <a:pt x="517" y="308"/>
                    <a:pt x="578" y="35"/>
                    <a:pt x="304" y="4"/>
                  </a:cubicBezTo>
                  <a:cubicBezTo>
                    <a:pt x="286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6" name="Google Shape;39256;p45"/>
            <p:cNvSpPr/>
            <p:nvPr/>
          </p:nvSpPr>
          <p:spPr>
            <a:xfrm>
              <a:off x="5280750" y="2930225"/>
              <a:ext cx="16750" cy="15050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391" y="0"/>
                  </a:moveTo>
                  <a:cubicBezTo>
                    <a:pt x="346" y="0"/>
                    <a:pt x="297" y="12"/>
                    <a:pt x="244" y="39"/>
                  </a:cubicBezTo>
                  <a:cubicBezTo>
                    <a:pt x="1" y="160"/>
                    <a:pt x="92" y="373"/>
                    <a:pt x="274" y="525"/>
                  </a:cubicBezTo>
                  <a:cubicBezTo>
                    <a:pt x="357" y="572"/>
                    <a:pt x="430" y="601"/>
                    <a:pt x="491" y="601"/>
                  </a:cubicBezTo>
                  <a:cubicBezTo>
                    <a:pt x="587" y="601"/>
                    <a:pt x="651" y="529"/>
                    <a:pt x="670" y="343"/>
                  </a:cubicBezTo>
                  <a:cubicBezTo>
                    <a:pt x="646" y="153"/>
                    <a:pt x="548" y="0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7" name="Google Shape;39257;p45"/>
            <p:cNvSpPr/>
            <p:nvPr/>
          </p:nvSpPr>
          <p:spPr>
            <a:xfrm>
              <a:off x="5634100" y="309455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44" y="1"/>
                  </a:moveTo>
                  <a:cubicBezTo>
                    <a:pt x="153" y="1"/>
                    <a:pt x="31" y="62"/>
                    <a:pt x="31" y="183"/>
                  </a:cubicBezTo>
                  <a:cubicBezTo>
                    <a:pt x="1" y="335"/>
                    <a:pt x="122" y="487"/>
                    <a:pt x="274" y="487"/>
                  </a:cubicBezTo>
                  <a:cubicBezTo>
                    <a:pt x="396" y="487"/>
                    <a:pt x="487" y="396"/>
                    <a:pt x="518" y="274"/>
                  </a:cubicBezTo>
                  <a:cubicBezTo>
                    <a:pt x="518" y="92"/>
                    <a:pt x="426" y="3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8" name="Google Shape;39258;p45"/>
            <p:cNvSpPr/>
            <p:nvPr/>
          </p:nvSpPr>
          <p:spPr>
            <a:xfrm>
              <a:off x="5376500" y="3121150"/>
              <a:ext cx="28150" cy="19025"/>
            </a:xfrm>
            <a:custGeom>
              <a:avLst/>
              <a:gdLst/>
              <a:ahLst/>
              <a:cxnLst/>
              <a:rect l="l" t="t" r="r" b="b"/>
              <a:pathLst>
                <a:path w="1126" h="761" extrusionOk="0">
                  <a:moveTo>
                    <a:pt x="92" y="1"/>
                  </a:moveTo>
                  <a:cubicBezTo>
                    <a:pt x="1" y="335"/>
                    <a:pt x="244" y="548"/>
                    <a:pt x="457" y="761"/>
                  </a:cubicBezTo>
                  <a:cubicBezTo>
                    <a:pt x="1125" y="305"/>
                    <a:pt x="335" y="244"/>
                    <a:pt x="244" y="31"/>
                  </a:cubicBezTo>
                  <a:cubicBezTo>
                    <a:pt x="183" y="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9" name="Google Shape;39259;p45"/>
            <p:cNvSpPr/>
            <p:nvPr/>
          </p:nvSpPr>
          <p:spPr>
            <a:xfrm>
              <a:off x="5350675" y="3139400"/>
              <a:ext cx="14450" cy="19900"/>
            </a:xfrm>
            <a:custGeom>
              <a:avLst/>
              <a:gdLst/>
              <a:ahLst/>
              <a:cxnLst/>
              <a:rect l="l" t="t" r="r" b="b"/>
              <a:pathLst>
                <a:path w="578" h="796" extrusionOk="0">
                  <a:moveTo>
                    <a:pt x="213" y="0"/>
                  </a:moveTo>
                  <a:cubicBezTo>
                    <a:pt x="152" y="152"/>
                    <a:pt x="91" y="304"/>
                    <a:pt x="31" y="487"/>
                  </a:cubicBezTo>
                  <a:cubicBezTo>
                    <a:pt x="0" y="639"/>
                    <a:pt x="122" y="760"/>
                    <a:pt x="274" y="791"/>
                  </a:cubicBezTo>
                  <a:cubicBezTo>
                    <a:pt x="290" y="794"/>
                    <a:pt x="305" y="795"/>
                    <a:pt x="319" y="795"/>
                  </a:cubicBezTo>
                  <a:cubicBezTo>
                    <a:pt x="445" y="795"/>
                    <a:pt x="523" y="684"/>
                    <a:pt x="578" y="547"/>
                  </a:cubicBezTo>
                  <a:cubicBezTo>
                    <a:pt x="335" y="426"/>
                    <a:pt x="456" y="91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0" name="Google Shape;39260;p45"/>
            <p:cNvSpPr/>
            <p:nvPr/>
          </p:nvSpPr>
          <p:spPr>
            <a:xfrm>
              <a:off x="5238250" y="3172750"/>
              <a:ext cx="14425" cy="12250"/>
            </a:xfrm>
            <a:custGeom>
              <a:avLst/>
              <a:gdLst/>
              <a:ahLst/>
              <a:cxnLst/>
              <a:rect l="l" t="t" r="r" b="b"/>
              <a:pathLst>
                <a:path w="577" h="490" extrusionOk="0">
                  <a:moveTo>
                    <a:pt x="293" y="0"/>
                  </a:moveTo>
                  <a:cubicBezTo>
                    <a:pt x="129" y="0"/>
                    <a:pt x="1" y="169"/>
                    <a:pt x="29" y="338"/>
                  </a:cubicBezTo>
                  <a:cubicBezTo>
                    <a:pt x="60" y="490"/>
                    <a:pt x="181" y="490"/>
                    <a:pt x="303" y="490"/>
                  </a:cubicBezTo>
                  <a:cubicBezTo>
                    <a:pt x="455" y="460"/>
                    <a:pt x="576" y="338"/>
                    <a:pt x="576" y="216"/>
                  </a:cubicBezTo>
                  <a:cubicBezTo>
                    <a:pt x="576" y="95"/>
                    <a:pt x="455" y="4"/>
                    <a:pt x="333" y="4"/>
                  </a:cubicBezTo>
                  <a:cubicBezTo>
                    <a:pt x="320" y="1"/>
                    <a:pt x="306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1" name="Google Shape;39261;p45"/>
            <p:cNvSpPr/>
            <p:nvPr/>
          </p:nvSpPr>
          <p:spPr>
            <a:xfrm>
              <a:off x="5438050" y="3259450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366" y="1"/>
                  </a:moveTo>
                  <a:cubicBezTo>
                    <a:pt x="214" y="1"/>
                    <a:pt x="62" y="92"/>
                    <a:pt x="31" y="244"/>
                  </a:cubicBezTo>
                  <a:cubicBezTo>
                    <a:pt x="1" y="396"/>
                    <a:pt x="92" y="548"/>
                    <a:pt x="274" y="548"/>
                  </a:cubicBezTo>
                  <a:cubicBezTo>
                    <a:pt x="288" y="551"/>
                    <a:pt x="300" y="552"/>
                    <a:pt x="313" y="552"/>
                  </a:cubicBezTo>
                  <a:cubicBezTo>
                    <a:pt x="442" y="552"/>
                    <a:pt x="518" y="413"/>
                    <a:pt x="518" y="274"/>
                  </a:cubicBezTo>
                  <a:cubicBezTo>
                    <a:pt x="548" y="15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2" name="Google Shape;39262;p45"/>
            <p:cNvSpPr/>
            <p:nvPr/>
          </p:nvSpPr>
          <p:spPr>
            <a:xfrm>
              <a:off x="5463125" y="3330875"/>
              <a:ext cx="15225" cy="12200"/>
            </a:xfrm>
            <a:custGeom>
              <a:avLst/>
              <a:gdLst/>
              <a:ahLst/>
              <a:cxnLst/>
              <a:rect l="l" t="t" r="r" b="b"/>
              <a:pathLst>
                <a:path w="609" h="488" extrusionOk="0">
                  <a:moveTo>
                    <a:pt x="366" y="1"/>
                  </a:moveTo>
                  <a:cubicBezTo>
                    <a:pt x="183" y="31"/>
                    <a:pt x="31" y="62"/>
                    <a:pt x="31" y="275"/>
                  </a:cubicBezTo>
                  <a:cubicBezTo>
                    <a:pt x="1" y="426"/>
                    <a:pt x="122" y="487"/>
                    <a:pt x="244" y="487"/>
                  </a:cubicBezTo>
                  <a:cubicBezTo>
                    <a:pt x="396" y="487"/>
                    <a:pt x="548" y="396"/>
                    <a:pt x="548" y="244"/>
                  </a:cubicBezTo>
                  <a:cubicBezTo>
                    <a:pt x="609" y="12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3" name="Google Shape;39263;p45"/>
            <p:cNvSpPr/>
            <p:nvPr/>
          </p:nvSpPr>
          <p:spPr>
            <a:xfrm>
              <a:off x="5410700" y="3108875"/>
              <a:ext cx="12175" cy="11800"/>
            </a:xfrm>
            <a:custGeom>
              <a:avLst/>
              <a:gdLst/>
              <a:ahLst/>
              <a:cxnLst/>
              <a:rect l="l" t="t" r="r" b="b"/>
              <a:pathLst>
                <a:path w="487" h="472" extrusionOk="0">
                  <a:moveTo>
                    <a:pt x="205" y="1"/>
                  </a:moveTo>
                  <a:cubicBezTo>
                    <a:pt x="98" y="1"/>
                    <a:pt x="1" y="109"/>
                    <a:pt x="1" y="218"/>
                  </a:cubicBezTo>
                  <a:cubicBezTo>
                    <a:pt x="1" y="340"/>
                    <a:pt x="92" y="461"/>
                    <a:pt x="213" y="461"/>
                  </a:cubicBezTo>
                  <a:cubicBezTo>
                    <a:pt x="239" y="468"/>
                    <a:pt x="264" y="472"/>
                    <a:pt x="288" y="472"/>
                  </a:cubicBezTo>
                  <a:cubicBezTo>
                    <a:pt x="373" y="472"/>
                    <a:pt x="439" y="422"/>
                    <a:pt x="487" y="279"/>
                  </a:cubicBezTo>
                  <a:cubicBezTo>
                    <a:pt x="456" y="127"/>
                    <a:pt x="365" y="36"/>
                    <a:pt x="244" y="5"/>
                  </a:cubicBezTo>
                  <a:cubicBezTo>
                    <a:pt x="231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4" name="Google Shape;39264;p45"/>
            <p:cNvSpPr/>
            <p:nvPr/>
          </p:nvSpPr>
          <p:spPr>
            <a:xfrm>
              <a:off x="5652350" y="2885025"/>
              <a:ext cx="12175" cy="11225"/>
            </a:xfrm>
            <a:custGeom>
              <a:avLst/>
              <a:gdLst/>
              <a:ahLst/>
              <a:cxnLst/>
              <a:rect l="l" t="t" r="r" b="b"/>
              <a:pathLst>
                <a:path w="487" h="449" extrusionOk="0">
                  <a:moveTo>
                    <a:pt x="255" y="0"/>
                  </a:moveTo>
                  <a:cubicBezTo>
                    <a:pt x="145" y="0"/>
                    <a:pt x="31" y="69"/>
                    <a:pt x="0" y="206"/>
                  </a:cubicBezTo>
                  <a:cubicBezTo>
                    <a:pt x="0" y="327"/>
                    <a:pt x="31" y="449"/>
                    <a:pt x="183" y="449"/>
                  </a:cubicBezTo>
                  <a:cubicBezTo>
                    <a:pt x="361" y="449"/>
                    <a:pt x="452" y="362"/>
                    <a:pt x="484" y="189"/>
                  </a:cubicBezTo>
                  <a:lnTo>
                    <a:pt x="484" y="189"/>
                  </a:lnTo>
                  <a:cubicBezTo>
                    <a:pt x="485" y="194"/>
                    <a:pt x="486" y="200"/>
                    <a:pt x="487" y="206"/>
                  </a:cubicBezTo>
                  <a:lnTo>
                    <a:pt x="487" y="175"/>
                  </a:lnTo>
                  <a:cubicBezTo>
                    <a:pt x="486" y="180"/>
                    <a:pt x="485" y="184"/>
                    <a:pt x="484" y="189"/>
                  </a:cubicBezTo>
                  <a:lnTo>
                    <a:pt x="484" y="189"/>
                  </a:lnTo>
                  <a:cubicBezTo>
                    <a:pt x="463" y="63"/>
                    <a:pt x="361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5" name="Google Shape;39265;p45"/>
            <p:cNvSpPr/>
            <p:nvPr/>
          </p:nvSpPr>
          <p:spPr>
            <a:xfrm>
              <a:off x="5357500" y="3504425"/>
              <a:ext cx="11425" cy="11900"/>
            </a:xfrm>
            <a:custGeom>
              <a:avLst/>
              <a:gdLst/>
              <a:ahLst/>
              <a:cxnLst/>
              <a:rect l="l" t="t" r="r" b="b"/>
              <a:pathLst>
                <a:path w="457" h="476" extrusionOk="0">
                  <a:moveTo>
                    <a:pt x="249" y="0"/>
                  </a:moveTo>
                  <a:cubicBezTo>
                    <a:pt x="218" y="0"/>
                    <a:pt x="185" y="7"/>
                    <a:pt x="153" y="20"/>
                  </a:cubicBezTo>
                  <a:cubicBezTo>
                    <a:pt x="62" y="20"/>
                    <a:pt x="1" y="111"/>
                    <a:pt x="1" y="202"/>
                  </a:cubicBezTo>
                  <a:cubicBezTo>
                    <a:pt x="31" y="354"/>
                    <a:pt x="122" y="475"/>
                    <a:pt x="274" y="475"/>
                  </a:cubicBezTo>
                  <a:cubicBezTo>
                    <a:pt x="426" y="445"/>
                    <a:pt x="457" y="323"/>
                    <a:pt x="457" y="202"/>
                  </a:cubicBezTo>
                  <a:cubicBezTo>
                    <a:pt x="457" y="82"/>
                    <a:pt x="363" y="0"/>
                    <a:pt x="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6" name="Google Shape;39266;p45"/>
            <p:cNvSpPr/>
            <p:nvPr/>
          </p:nvSpPr>
          <p:spPr>
            <a:xfrm>
              <a:off x="5466250" y="3273900"/>
              <a:ext cx="12100" cy="13025"/>
            </a:xfrm>
            <a:custGeom>
              <a:avLst/>
              <a:gdLst/>
              <a:ahLst/>
              <a:cxnLst/>
              <a:rect l="l" t="t" r="r" b="b"/>
              <a:pathLst>
                <a:path w="484" h="521" extrusionOk="0">
                  <a:moveTo>
                    <a:pt x="271" y="0"/>
                  </a:moveTo>
                  <a:cubicBezTo>
                    <a:pt x="149" y="0"/>
                    <a:pt x="28" y="91"/>
                    <a:pt x="28" y="243"/>
                  </a:cubicBezTo>
                  <a:cubicBezTo>
                    <a:pt x="0" y="382"/>
                    <a:pt x="99" y="521"/>
                    <a:pt x="232" y="521"/>
                  </a:cubicBezTo>
                  <a:cubicBezTo>
                    <a:pt x="245" y="521"/>
                    <a:pt x="258" y="520"/>
                    <a:pt x="271" y="517"/>
                  </a:cubicBezTo>
                  <a:cubicBezTo>
                    <a:pt x="393" y="517"/>
                    <a:pt x="484" y="395"/>
                    <a:pt x="484" y="274"/>
                  </a:cubicBezTo>
                  <a:cubicBezTo>
                    <a:pt x="484" y="122"/>
                    <a:pt x="393" y="31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7" name="Google Shape;39267;p45"/>
            <p:cNvSpPr/>
            <p:nvPr/>
          </p:nvSpPr>
          <p:spPr>
            <a:xfrm>
              <a:off x="5503400" y="31910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456"/>
                    <a:pt x="244" y="456"/>
                  </a:cubicBezTo>
                  <a:cubicBezTo>
                    <a:pt x="366" y="456"/>
                    <a:pt x="457" y="365"/>
                    <a:pt x="457" y="243"/>
                  </a:cubicBezTo>
                  <a:cubicBezTo>
                    <a:pt x="487" y="122"/>
                    <a:pt x="396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8" name="Google Shape;39268;p45"/>
            <p:cNvSpPr/>
            <p:nvPr/>
          </p:nvSpPr>
          <p:spPr>
            <a:xfrm>
              <a:off x="5454775" y="2922075"/>
              <a:ext cx="12950" cy="12175"/>
            </a:xfrm>
            <a:custGeom>
              <a:avLst/>
              <a:gdLst/>
              <a:ahLst/>
              <a:cxnLst/>
              <a:rect l="l" t="t" r="r" b="b"/>
              <a:pathLst>
                <a:path w="518" h="487" extrusionOk="0">
                  <a:moveTo>
                    <a:pt x="213" y="0"/>
                  </a:moveTo>
                  <a:cubicBezTo>
                    <a:pt x="122" y="0"/>
                    <a:pt x="1" y="61"/>
                    <a:pt x="1" y="183"/>
                  </a:cubicBezTo>
                  <a:cubicBezTo>
                    <a:pt x="1" y="365"/>
                    <a:pt x="122" y="456"/>
                    <a:pt x="274" y="486"/>
                  </a:cubicBezTo>
                  <a:cubicBezTo>
                    <a:pt x="365" y="456"/>
                    <a:pt x="517" y="456"/>
                    <a:pt x="487" y="304"/>
                  </a:cubicBezTo>
                  <a:cubicBezTo>
                    <a:pt x="456" y="183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9" name="Google Shape;39269;p45"/>
            <p:cNvSpPr/>
            <p:nvPr/>
          </p:nvSpPr>
          <p:spPr>
            <a:xfrm>
              <a:off x="5287600" y="2938775"/>
              <a:ext cx="19025" cy="13875"/>
            </a:xfrm>
            <a:custGeom>
              <a:avLst/>
              <a:gdLst/>
              <a:ahLst/>
              <a:cxnLst/>
              <a:rect l="l" t="t" r="r" b="b"/>
              <a:pathLst>
                <a:path w="761" h="555" extrusionOk="0">
                  <a:moveTo>
                    <a:pt x="365" y="1"/>
                  </a:moveTo>
                  <a:cubicBezTo>
                    <a:pt x="312" y="106"/>
                    <a:pt x="191" y="189"/>
                    <a:pt x="60" y="189"/>
                  </a:cubicBezTo>
                  <a:cubicBezTo>
                    <a:pt x="40" y="189"/>
                    <a:pt x="20" y="187"/>
                    <a:pt x="0" y="183"/>
                  </a:cubicBezTo>
                  <a:lnTo>
                    <a:pt x="0" y="183"/>
                  </a:lnTo>
                  <a:cubicBezTo>
                    <a:pt x="21" y="412"/>
                    <a:pt x="99" y="555"/>
                    <a:pt x="243" y="555"/>
                  </a:cubicBezTo>
                  <a:cubicBezTo>
                    <a:pt x="309" y="555"/>
                    <a:pt x="391" y="524"/>
                    <a:pt x="487" y="457"/>
                  </a:cubicBezTo>
                  <a:cubicBezTo>
                    <a:pt x="760" y="274"/>
                    <a:pt x="548" y="122"/>
                    <a:pt x="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0" name="Google Shape;39270;p45"/>
            <p:cNvSpPr/>
            <p:nvPr/>
          </p:nvSpPr>
          <p:spPr>
            <a:xfrm>
              <a:off x="5457050" y="36606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183" y="1"/>
                  </a:moveTo>
                  <a:cubicBezTo>
                    <a:pt x="1" y="1"/>
                    <a:pt x="1" y="92"/>
                    <a:pt x="1" y="244"/>
                  </a:cubicBezTo>
                  <a:cubicBezTo>
                    <a:pt x="1" y="396"/>
                    <a:pt x="122" y="457"/>
                    <a:pt x="244" y="457"/>
                  </a:cubicBezTo>
                  <a:cubicBezTo>
                    <a:pt x="365" y="457"/>
                    <a:pt x="487" y="335"/>
                    <a:pt x="426" y="213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1" name="Google Shape;39271;p45"/>
            <p:cNvSpPr/>
            <p:nvPr/>
          </p:nvSpPr>
          <p:spPr>
            <a:xfrm>
              <a:off x="5560400" y="3221450"/>
              <a:ext cx="12950" cy="12300"/>
            </a:xfrm>
            <a:custGeom>
              <a:avLst/>
              <a:gdLst/>
              <a:ahLst/>
              <a:cxnLst/>
              <a:rect l="l" t="t" r="r" b="b"/>
              <a:pathLst>
                <a:path w="518" h="492" extrusionOk="0">
                  <a:moveTo>
                    <a:pt x="304" y="1"/>
                  </a:moveTo>
                  <a:cubicBezTo>
                    <a:pt x="183" y="1"/>
                    <a:pt x="61" y="62"/>
                    <a:pt x="61" y="183"/>
                  </a:cubicBezTo>
                  <a:cubicBezTo>
                    <a:pt x="1" y="305"/>
                    <a:pt x="1" y="427"/>
                    <a:pt x="183" y="487"/>
                  </a:cubicBezTo>
                  <a:cubicBezTo>
                    <a:pt x="202" y="490"/>
                    <a:pt x="220" y="492"/>
                    <a:pt x="237" y="492"/>
                  </a:cubicBezTo>
                  <a:cubicBezTo>
                    <a:pt x="384" y="492"/>
                    <a:pt x="463" y="380"/>
                    <a:pt x="517" y="244"/>
                  </a:cubicBezTo>
                  <a:cubicBezTo>
                    <a:pt x="517" y="123"/>
                    <a:pt x="456" y="3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2" name="Google Shape;39272;p45"/>
            <p:cNvSpPr/>
            <p:nvPr/>
          </p:nvSpPr>
          <p:spPr>
            <a:xfrm>
              <a:off x="5195650" y="3285575"/>
              <a:ext cx="12950" cy="11725"/>
            </a:xfrm>
            <a:custGeom>
              <a:avLst/>
              <a:gdLst/>
              <a:ahLst/>
              <a:cxnLst/>
              <a:rect l="l" t="t" r="r" b="b"/>
              <a:pathLst>
                <a:path w="518" h="469" extrusionOk="0">
                  <a:moveTo>
                    <a:pt x="292" y="0"/>
                  </a:moveTo>
                  <a:cubicBezTo>
                    <a:pt x="267" y="0"/>
                    <a:pt x="240" y="6"/>
                    <a:pt x="213" y="20"/>
                  </a:cubicBezTo>
                  <a:cubicBezTo>
                    <a:pt x="92" y="50"/>
                    <a:pt x="1" y="172"/>
                    <a:pt x="61" y="293"/>
                  </a:cubicBezTo>
                  <a:cubicBezTo>
                    <a:pt x="61" y="406"/>
                    <a:pt x="145" y="468"/>
                    <a:pt x="225" y="468"/>
                  </a:cubicBezTo>
                  <a:cubicBezTo>
                    <a:pt x="253" y="468"/>
                    <a:pt x="281" y="461"/>
                    <a:pt x="305" y="445"/>
                  </a:cubicBezTo>
                  <a:cubicBezTo>
                    <a:pt x="426" y="415"/>
                    <a:pt x="517" y="293"/>
                    <a:pt x="487" y="172"/>
                  </a:cubicBezTo>
                  <a:cubicBezTo>
                    <a:pt x="463" y="77"/>
                    <a:pt x="384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3" name="Google Shape;39273;p45"/>
            <p:cNvSpPr/>
            <p:nvPr/>
          </p:nvSpPr>
          <p:spPr>
            <a:xfrm>
              <a:off x="5506450" y="3514775"/>
              <a:ext cx="11425" cy="10675"/>
            </a:xfrm>
            <a:custGeom>
              <a:avLst/>
              <a:gdLst/>
              <a:ahLst/>
              <a:cxnLst/>
              <a:rect l="l" t="t" r="r" b="b"/>
              <a:pathLst>
                <a:path w="457" h="427" extrusionOk="0">
                  <a:moveTo>
                    <a:pt x="213" y="1"/>
                  </a:moveTo>
                  <a:cubicBezTo>
                    <a:pt x="92" y="1"/>
                    <a:pt x="0" y="92"/>
                    <a:pt x="31" y="213"/>
                  </a:cubicBezTo>
                  <a:cubicBezTo>
                    <a:pt x="0" y="305"/>
                    <a:pt x="92" y="396"/>
                    <a:pt x="183" y="426"/>
                  </a:cubicBezTo>
                  <a:cubicBezTo>
                    <a:pt x="304" y="426"/>
                    <a:pt x="426" y="365"/>
                    <a:pt x="426" y="244"/>
                  </a:cubicBezTo>
                  <a:cubicBezTo>
                    <a:pt x="456" y="92"/>
                    <a:pt x="335" y="3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4" name="Google Shape;39274;p45"/>
            <p:cNvSpPr/>
            <p:nvPr/>
          </p:nvSpPr>
          <p:spPr>
            <a:xfrm>
              <a:off x="5342300" y="3341400"/>
              <a:ext cx="10675" cy="10800"/>
            </a:xfrm>
            <a:custGeom>
              <a:avLst/>
              <a:gdLst/>
              <a:ahLst/>
              <a:cxnLst/>
              <a:rect l="l" t="t" r="r" b="b"/>
              <a:pathLst>
                <a:path w="427" h="432" extrusionOk="0">
                  <a:moveTo>
                    <a:pt x="222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92" y="5"/>
                    <a:pt x="31" y="36"/>
                    <a:pt x="31" y="157"/>
                  </a:cubicBezTo>
                  <a:cubicBezTo>
                    <a:pt x="1" y="279"/>
                    <a:pt x="31" y="401"/>
                    <a:pt x="183" y="431"/>
                  </a:cubicBezTo>
                  <a:cubicBezTo>
                    <a:pt x="335" y="431"/>
                    <a:pt x="426" y="340"/>
                    <a:pt x="426" y="218"/>
                  </a:cubicBezTo>
                  <a:cubicBezTo>
                    <a:pt x="426" y="110"/>
                    <a:pt x="329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5" name="Google Shape;39275;p45"/>
            <p:cNvSpPr/>
            <p:nvPr/>
          </p:nvSpPr>
          <p:spPr>
            <a:xfrm>
              <a:off x="5431225" y="3414000"/>
              <a:ext cx="10650" cy="11125"/>
            </a:xfrm>
            <a:custGeom>
              <a:avLst/>
              <a:gdLst/>
              <a:ahLst/>
              <a:cxnLst/>
              <a:rect l="l" t="t" r="r" b="b"/>
              <a:pathLst>
                <a:path w="426" h="445" extrusionOk="0">
                  <a:moveTo>
                    <a:pt x="258" y="0"/>
                  </a:moveTo>
                  <a:cubicBezTo>
                    <a:pt x="234" y="0"/>
                    <a:pt x="209" y="6"/>
                    <a:pt x="183" y="19"/>
                  </a:cubicBezTo>
                  <a:cubicBezTo>
                    <a:pt x="91" y="50"/>
                    <a:pt x="0" y="141"/>
                    <a:pt x="0" y="232"/>
                  </a:cubicBezTo>
                  <a:cubicBezTo>
                    <a:pt x="0" y="354"/>
                    <a:pt x="122" y="445"/>
                    <a:pt x="243" y="445"/>
                  </a:cubicBezTo>
                  <a:cubicBezTo>
                    <a:pt x="395" y="445"/>
                    <a:pt x="426" y="293"/>
                    <a:pt x="426" y="171"/>
                  </a:cubicBezTo>
                  <a:cubicBezTo>
                    <a:pt x="402" y="77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6" name="Google Shape;39276;p45"/>
            <p:cNvSpPr/>
            <p:nvPr/>
          </p:nvSpPr>
          <p:spPr>
            <a:xfrm>
              <a:off x="5809650" y="2684825"/>
              <a:ext cx="10650" cy="10975"/>
            </a:xfrm>
            <a:custGeom>
              <a:avLst/>
              <a:gdLst/>
              <a:ahLst/>
              <a:cxnLst/>
              <a:rect l="l" t="t" r="r" b="b"/>
              <a:pathLst>
                <a:path w="426" h="439" extrusionOk="0">
                  <a:moveTo>
                    <a:pt x="259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1" y="37"/>
                    <a:pt x="0" y="128"/>
                    <a:pt x="31" y="250"/>
                  </a:cubicBezTo>
                  <a:cubicBezTo>
                    <a:pt x="31" y="355"/>
                    <a:pt x="122" y="438"/>
                    <a:pt x="226" y="438"/>
                  </a:cubicBezTo>
                  <a:cubicBezTo>
                    <a:pt x="242" y="438"/>
                    <a:pt x="258" y="436"/>
                    <a:pt x="274" y="432"/>
                  </a:cubicBezTo>
                  <a:cubicBezTo>
                    <a:pt x="395" y="432"/>
                    <a:pt x="426" y="311"/>
                    <a:pt x="426" y="189"/>
                  </a:cubicBezTo>
                  <a:cubicBezTo>
                    <a:pt x="426" y="83"/>
                    <a:pt x="357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7" name="Google Shape;39277;p45"/>
            <p:cNvSpPr/>
            <p:nvPr/>
          </p:nvSpPr>
          <p:spPr>
            <a:xfrm>
              <a:off x="5425150" y="2896075"/>
              <a:ext cx="11400" cy="10250"/>
            </a:xfrm>
            <a:custGeom>
              <a:avLst/>
              <a:gdLst/>
              <a:ahLst/>
              <a:cxnLst/>
              <a:rect l="l" t="t" r="r" b="b"/>
              <a:pathLst>
                <a:path w="456" h="410" extrusionOk="0">
                  <a:moveTo>
                    <a:pt x="248" y="1"/>
                  </a:moveTo>
                  <a:cubicBezTo>
                    <a:pt x="228" y="1"/>
                    <a:pt x="206" y="3"/>
                    <a:pt x="182" y="7"/>
                  </a:cubicBezTo>
                  <a:cubicBezTo>
                    <a:pt x="61" y="37"/>
                    <a:pt x="0" y="159"/>
                    <a:pt x="30" y="280"/>
                  </a:cubicBezTo>
                  <a:cubicBezTo>
                    <a:pt x="55" y="355"/>
                    <a:pt x="122" y="410"/>
                    <a:pt x="195" y="410"/>
                  </a:cubicBezTo>
                  <a:cubicBezTo>
                    <a:pt x="211" y="410"/>
                    <a:pt x="227" y="407"/>
                    <a:pt x="243" y="402"/>
                  </a:cubicBezTo>
                  <a:cubicBezTo>
                    <a:pt x="256" y="405"/>
                    <a:pt x="269" y="407"/>
                    <a:pt x="281" y="407"/>
                  </a:cubicBezTo>
                  <a:cubicBezTo>
                    <a:pt x="383" y="407"/>
                    <a:pt x="456" y="298"/>
                    <a:pt x="456" y="189"/>
                  </a:cubicBezTo>
                  <a:cubicBezTo>
                    <a:pt x="430" y="83"/>
                    <a:pt x="38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8" name="Google Shape;39278;p45"/>
            <p:cNvSpPr/>
            <p:nvPr/>
          </p:nvSpPr>
          <p:spPr>
            <a:xfrm>
              <a:off x="5501900" y="3064925"/>
              <a:ext cx="23575" cy="15225"/>
            </a:xfrm>
            <a:custGeom>
              <a:avLst/>
              <a:gdLst/>
              <a:ahLst/>
              <a:cxnLst/>
              <a:rect l="l" t="t" r="r" b="b"/>
              <a:pathLst>
                <a:path w="943" h="609" extrusionOk="0">
                  <a:moveTo>
                    <a:pt x="578" y="31"/>
                  </a:moveTo>
                  <a:cubicBezTo>
                    <a:pt x="365" y="61"/>
                    <a:pt x="122" y="0"/>
                    <a:pt x="0" y="244"/>
                  </a:cubicBezTo>
                  <a:cubicBezTo>
                    <a:pt x="274" y="244"/>
                    <a:pt x="517" y="244"/>
                    <a:pt x="547" y="608"/>
                  </a:cubicBezTo>
                  <a:lnTo>
                    <a:pt x="942" y="396"/>
                  </a:lnTo>
                  <a:cubicBezTo>
                    <a:pt x="851" y="244"/>
                    <a:pt x="730" y="122"/>
                    <a:pt x="578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9" name="Google Shape;39279;p45"/>
            <p:cNvSpPr/>
            <p:nvPr/>
          </p:nvSpPr>
          <p:spPr>
            <a:xfrm>
              <a:off x="5340025" y="3172825"/>
              <a:ext cx="12200" cy="10675"/>
            </a:xfrm>
            <a:custGeom>
              <a:avLst/>
              <a:gdLst/>
              <a:ahLst/>
              <a:cxnLst/>
              <a:rect l="l" t="t" r="r" b="b"/>
              <a:pathLst>
                <a:path w="488" h="427" extrusionOk="0">
                  <a:moveTo>
                    <a:pt x="244" y="1"/>
                  </a:moveTo>
                  <a:cubicBezTo>
                    <a:pt x="92" y="1"/>
                    <a:pt x="1" y="92"/>
                    <a:pt x="31" y="244"/>
                  </a:cubicBezTo>
                  <a:cubicBezTo>
                    <a:pt x="31" y="365"/>
                    <a:pt x="153" y="426"/>
                    <a:pt x="274" y="426"/>
                  </a:cubicBezTo>
                  <a:cubicBezTo>
                    <a:pt x="396" y="396"/>
                    <a:pt x="487" y="274"/>
                    <a:pt x="426" y="153"/>
                  </a:cubicBezTo>
                  <a:cubicBezTo>
                    <a:pt x="396" y="61"/>
                    <a:pt x="335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0" name="Google Shape;39280;p45"/>
            <p:cNvSpPr/>
            <p:nvPr/>
          </p:nvSpPr>
          <p:spPr>
            <a:xfrm>
              <a:off x="5305075" y="3295650"/>
              <a:ext cx="14475" cy="12475"/>
            </a:xfrm>
            <a:custGeom>
              <a:avLst/>
              <a:gdLst/>
              <a:ahLst/>
              <a:cxnLst/>
              <a:rect l="l" t="t" r="r" b="b"/>
              <a:pathLst>
                <a:path w="579" h="499" extrusionOk="0">
                  <a:moveTo>
                    <a:pt x="207" y="0"/>
                  </a:moveTo>
                  <a:cubicBezTo>
                    <a:pt x="141" y="0"/>
                    <a:pt x="84" y="35"/>
                    <a:pt x="61" y="103"/>
                  </a:cubicBezTo>
                  <a:cubicBezTo>
                    <a:pt x="1" y="377"/>
                    <a:pt x="153" y="468"/>
                    <a:pt x="396" y="498"/>
                  </a:cubicBezTo>
                  <a:cubicBezTo>
                    <a:pt x="456" y="316"/>
                    <a:pt x="578" y="103"/>
                    <a:pt x="274" y="12"/>
                  </a:cubicBezTo>
                  <a:cubicBezTo>
                    <a:pt x="251" y="4"/>
                    <a:pt x="229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1" name="Google Shape;39281;p45"/>
            <p:cNvSpPr/>
            <p:nvPr/>
          </p:nvSpPr>
          <p:spPr>
            <a:xfrm>
              <a:off x="5321025" y="334607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153" y="1"/>
                  </a:moveTo>
                  <a:cubicBezTo>
                    <a:pt x="62" y="1"/>
                    <a:pt x="1" y="31"/>
                    <a:pt x="1" y="122"/>
                  </a:cubicBezTo>
                  <a:cubicBezTo>
                    <a:pt x="31" y="244"/>
                    <a:pt x="62" y="305"/>
                    <a:pt x="214" y="305"/>
                  </a:cubicBezTo>
                  <a:cubicBezTo>
                    <a:pt x="335" y="274"/>
                    <a:pt x="426" y="214"/>
                    <a:pt x="396" y="62"/>
                  </a:cubicBezTo>
                  <a:cubicBezTo>
                    <a:pt x="366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2" name="Google Shape;39282;p45"/>
            <p:cNvSpPr/>
            <p:nvPr/>
          </p:nvSpPr>
          <p:spPr>
            <a:xfrm>
              <a:off x="5438825" y="3618875"/>
              <a:ext cx="10650" cy="9925"/>
            </a:xfrm>
            <a:custGeom>
              <a:avLst/>
              <a:gdLst/>
              <a:ahLst/>
              <a:cxnLst/>
              <a:rect l="l" t="t" r="r" b="b"/>
              <a:pathLst>
                <a:path w="426" h="397" extrusionOk="0">
                  <a:moveTo>
                    <a:pt x="152" y="1"/>
                  </a:moveTo>
                  <a:cubicBezTo>
                    <a:pt x="61" y="31"/>
                    <a:pt x="0" y="92"/>
                    <a:pt x="0" y="183"/>
                  </a:cubicBezTo>
                  <a:cubicBezTo>
                    <a:pt x="31" y="305"/>
                    <a:pt x="122" y="396"/>
                    <a:pt x="243" y="396"/>
                  </a:cubicBezTo>
                  <a:cubicBezTo>
                    <a:pt x="335" y="396"/>
                    <a:pt x="426" y="305"/>
                    <a:pt x="395" y="214"/>
                  </a:cubicBezTo>
                  <a:cubicBezTo>
                    <a:pt x="395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3" name="Google Shape;39283;p45"/>
            <p:cNvSpPr/>
            <p:nvPr/>
          </p:nvSpPr>
          <p:spPr>
            <a:xfrm>
              <a:off x="5430450" y="29577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92" y="1"/>
                    <a:pt x="1" y="31"/>
                    <a:pt x="31" y="183"/>
                  </a:cubicBezTo>
                  <a:cubicBezTo>
                    <a:pt x="31" y="244"/>
                    <a:pt x="153" y="274"/>
                    <a:pt x="183" y="305"/>
                  </a:cubicBezTo>
                  <a:cubicBezTo>
                    <a:pt x="335" y="305"/>
                    <a:pt x="396" y="244"/>
                    <a:pt x="396" y="153"/>
                  </a:cubicBezTo>
                  <a:cubicBezTo>
                    <a:pt x="396" y="6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4" name="Google Shape;39284;p45"/>
            <p:cNvSpPr/>
            <p:nvPr/>
          </p:nvSpPr>
          <p:spPr>
            <a:xfrm>
              <a:off x="5530000" y="3289825"/>
              <a:ext cx="13700" cy="9425"/>
            </a:xfrm>
            <a:custGeom>
              <a:avLst/>
              <a:gdLst/>
              <a:ahLst/>
              <a:cxnLst/>
              <a:rect l="l" t="t" r="r" b="b"/>
              <a:pathLst>
                <a:path w="548" h="377" extrusionOk="0">
                  <a:moveTo>
                    <a:pt x="113" y="0"/>
                  </a:moveTo>
                  <a:cubicBezTo>
                    <a:pt x="75" y="0"/>
                    <a:pt x="37" y="2"/>
                    <a:pt x="1" y="2"/>
                  </a:cubicBezTo>
                  <a:cubicBezTo>
                    <a:pt x="18" y="265"/>
                    <a:pt x="97" y="376"/>
                    <a:pt x="219" y="376"/>
                  </a:cubicBezTo>
                  <a:cubicBezTo>
                    <a:pt x="307" y="376"/>
                    <a:pt x="420" y="317"/>
                    <a:pt x="548" y="214"/>
                  </a:cubicBezTo>
                  <a:cubicBezTo>
                    <a:pt x="426" y="20"/>
                    <a:pt x="266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5" name="Google Shape;39285;p45"/>
            <p:cNvSpPr/>
            <p:nvPr/>
          </p:nvSpPr>
          <p:spPr>
            <a:xfrm>
              <a:off x="5648550" y="2939350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296" y="1"/>
                  </a:moveTo>
                  <a:cubicBezTo>
                    <a:pt x="281" y="1"/>
                    <a:pt x="263" y="3"/>
                    <a:pt x="244" y="8"/>
                  </a:cubicBezTo>
                  <a:cubicBezTo>
                    <a:pt x="122" y="8"/>
                    <a:pt x="0" y="99"/>
                    <a:pt x="61" y="221"/>
                  </a:cubicBezTo>
                  <a:cubicBezTo>
                    <a:pt x="92" y="282"/>
                    <a:pt x="183" y="312"/>
                    <a:pt x="274" y="312"/>
                  </a:cubicBezTo>
                  <a:cubicBezTo>
                    <a:pt x="365" y="312"/>
                    <a:pt x="426" y="251"/>
                    <a:pt x="426" y="221"/>
                  </a:cubicBezTo>
                  <a:cubicBezTo>
                    <a:pt x="400" y="68"/>
                    <a:pt x="375" y="1"/>
                    <a:pt x="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6" name="Google Shape;39286;p45"/>
            <p:cNvSpPr/>
            <p:nvPr/>
          </p:nvSpPr>
          <p:spPr>
            <a:xfrm>
              <a:off x="5447925" y="2889400"/>
              <a:ext cx="9925" cy="7875"/>
            </a:xfrm>
            <a:custGeom>
              <a:avLst/>
              <a:gdLst/>
              <a:ahLst/>
              <a:cxnLst/>
              <a:rect l="l" t="t" r="r" b="b"/>
              <a:pathLst>
                <a:path w="397" h="315" extrusionOk="0">
                  <a:moveTo>
                    <a:pt x="214" y="0"/>
                  </a:moveTo>
                  <a:cubicBezTo>
                    <a:pt x="183" y="31"/>
                    <a:pt x="92" y="31"/>
                    <a:pt x="31" y="122"/>
                  </a:cubicBezTo>
                  <a:cubicBezTo>
                    <a:pt x="1" y="243"/>
                    <a:pt x="31" y="274"/>
                    <a:pt x="153" y="304"/>
                  </a:cubicBezTo>
                  <a:cubicBezTo>
                    <a:pt x="187" y="311"/>
                    <a:pt x="218" y="315"/>
                    <a:pt x="246" y="315"/>
                  </a:cubicBezTo>
                  <a:cubicBezTo>
                    <a:pt x="341" y="315"/>
                    <a:pt x="396" y="270"/>
                    <a:pt x="396" y="152"/>
                  </a:cubicBezTo>
                  <a:cubicBezTo>
                    <a:pt x="396" y="61"/>
                    <a:pt x="335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7" name="Google Shape;39287;p45"/>
            <p:cNvSpPr/>
            <p:nvPr/>
          </p:nvSpPr>
          <p:spPr>
            <a:xfrm>
              <a:off x="5371175" y="2848625"/>
              <a:ext cx="10675" cy="8125"/>
            </a:xfrm>
            <a:custGeom>
              <a:avLst/>
              <a:gdLst/>
              <a:ahLst/>
              <a:cxnLst/>
              <a:rect l="l" t="t" r="r" b="b"/>
              <a:pathLst>
                <a:path w="427" h="325" extrusionOk="0">
                  <a:moveTo>
                    <a:pt x="224" y="0"/>
                  </a:moveTo>
                  <a:cubicBezTo>
                    <a:pt x="133" y="0"/>
                    <a:pt x="55" y="71"/>
                    <a:pt x="31" y="142"/>
                  </a:cubicBezTo>
                  <a:cubicBezTo>
                    <a:pt x="1" y="233"/>
                    <a:pt x="92" y="294"/>
                    <a:pt x="275" y="324"/>
                  </a:cubicBezTo>
                  <a:cubicBezTo>
                    <a:pt x="275" y="324"/>
                    <a:pt x="366" y="294"/>
                    <a:pt x="396" y="203"/>
                  </a:cubicBezTo>
                  <a:cubicBezTo>
                    <a:pt x="427" y="111"/>
                    <a:pt x="366" y="20"/>
                    <a:pt x="305" y="20"/>
                  </a:cubicBezTo>
                  <a:cubicBezTo>
                    <a:pt x="278" y="6"/>
                    <a:pt x="250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8" name="Google Shape;39288;p45"/>
            <p:cNvSpPr/>
            <p:nvPr/>
          </p:nvSpPr>
          <p:spPr>
            <a:xfrm>
              <a:off x="5365100" y="3255250"/>
              <a:ext cx="8400" cy="9550"/>
            </a:xfrm>
            <a:custGeom>
              <a:avLst/>
              <a:gdLst/>
              <a:ahLst/>
              <a:cxnLst/>
              <a:rect l="l" t="t" r="r" b="b"/>
              <a:pathLst>
                <a:path w="336" h="382" extrusionOk="0">
                  <a:moveTo>
                    <a:pt x="142" y="1"/>
                  </a:moveTo>
                  <a:cubicBezTo>
                    <a:pt x="51" y="1"/>
                    <a:pt x="31" y="100"/>
                    <a:pt x="31" y="199"/>
                  </a:cubicBezTo>
                  <a:cubicBezTo>
                    <a:pt x="1" y="290"/>
                    <a:pt x="92" y="382"/>
                    <a:pt x="183" y="382"/>
                  </a:cubicBezTo>
                  <a:cubicBezTo>
                    <a:pt x="274" y="382"/>
                    <a:pt x="335" y="290"/>
                    <a:pt x="335" y="230"/>
                  </a:cubicBezTo>
                  <a:cubicBezTo>
                    <a:pt x="335" y="138"/>
                    <a:pt x="274" y="17"/>
                    <a:pt x="214" y="17"/>
                  </a:cubicBezTo>
                  <a:cubicBezTo>
                    <a:pt x="186" y="6"/>
                    <a:pt x="162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9" name="Google Shape;39289;p45"/>
            <p:cNvSpPr/>
            <p:nvPr/>
          </p:nvSpPr>
          <p:spPr>
            <a:xfrm>
              <a:off x="5425900" y="3459100"/>
              <a:ext cx="10650" cy="8600"/>
            </a:xfrm>
            <a:custGeom>
              <a:avLst/>
              <a:gdLst/>
              <a:ahLst/>
              <a:cxnLst/>
              <a:rect l="l" t="t" r="r" b="b"/>
              <a:pathLst>
                <a:path w="426" h="344" extrusionOk="0">
                  <a:moveTo>
                    <a:pt x="240" y="1"/>
                  </a:moveTo>
                  <a:cubicBezTo>
                    <a:pt x="143" y="1"/>
                    <a:pt x="56" y="55"/>
                    <a:pt x="31" y="130"/>
                  </a:cubicBezTo>
                  <a:cubicBezTo>
                    <a:pt x="0" y="252"/>
                    <a:pt x="92" y="282"/>
                    <a:pt x="335" y="343"/>
                  </a:cubicBezTo>
                  <a:cubicBezTo>
                    <a:pt x="274" y="313"/>
                    <a:pt x="365" y="282"/>
                    <a:pt x="396" y="222"/>
                  </a:cubicBezTo>
                  <a:cubicBezTo>
                    <a:pt x="426" y="130"/>
                    <a:pt x="396" y="39"/>
                    <a:pt x="304" y="9"/>
                  </a:cubicBezTo>
                  <a:cubicBezTo>
                    <a:pt x="283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0" name="Google Shape;39290;p45"/>
            <p:cNvSpPr/>
            <p:nvPr/>
          </p:nvSpPr>
          <p:spPr>
            <a:xfrm>
              <a:off x="5223000" y="3496800"/>
              <a:ext cx="10675" cy="9850"/>
            </a:xfrm>
            <a:custGeom>
              <a:avLst/>
              <a:gdLst/>
              <a:ahLst/>
              <a:cxnLst/>
              <a:rect l="l" t="t" r="r" b="b"/>
              <a:pathLst>
                <a:path w="427" h="394" extrusionOk="0">
                  <a:moveTo>
                    <a:pt x="185" y="1"/>
                  </a:moveTo>
                  <a:cubicBezTo>
                    <a:pt x="126" y="1"/>
                    <a:pt x="85" y="65"/>
                    <a:pt x="62" y="112"/>
                  </a:cubicBezTo>
                  <a:cubicBezTo>
                    <a:pt x="1" y="233"/>
                    <a:pt x="62" y="355"/>
                    <a:pt x="183" y="385"/>
                  </a:cubicBezTo>
                  <a:cubicBezTo>
                    <a:pt x="200" y="391"/>
                    <a:pt x="216" y="393"/>
                    <a:pt x="230" y="393"/>
                  </a:cubicBezTo>
                  <a:cubicBezTo>
                    <a:pt x="296" y="393"/>
                    <a:pt x="341" y="344"/>
                    <a:pt x="366" y="294"/>
                  </a:cubicBezTo>
                  <a:cubicBezTo>
                    <a:pt x="426" y="173"/>
                    <a:pt x="366" y="51"/>
                    <a:pt x="244" y="21"/>
                  </a:cubicBezTo>
                  <a:cubicBezTo>
                    <a:pt x="223" y="6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1" name="Google Shape;39291;p45"/>
            <p:cNvSpPr/>
            <p:nvPr/>
          </p:nvSpPr>
          <p:spPr>
            <a:xfrm>
              <a:off x="5497325" y="3121150"/>
              <a:ext cx="18275" cy="10950"/>
            </a:xfrm>
            <a:custGeom>
              <a:avLst/>
              <a:gdLst/>
              <a:ahLst/>
              <a:cxnLst/>
              <a:rect l="l" t="t" r="r" b="b"/>
              <a:pathLst>
                <a:path w="731" h="43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02"/>
                    <a:pt x="68" y="437"/>
                    <a:pt x="192" y="437"/>
                  </a:cubicBezTo>
                  <a:cubicBezTo>
                    <a:pt x="294" y="437"/>
                    <a:pt x="457" y="347"/>
                    <a:pt x="730" y="183"/>
                  </a:cubicBezTo>
                  <a:cubicBezTo>
                    <a:pt x="457" y="183"/>
                    <a:pt x="213" y="1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2" name="Google Shape;39292;p45"/>
            <p:cNvSpPr/>
            <p:nvPr/>
          </p:nvSpPr>
          <p:spPr>
            <a:xfrm>
              <a:off x="5417550" y="3064175"/>
              <a:ext cx="9900" cy="10050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2" y="0"/>
                  </a:moveTo>
                  <a:cubicBezTo>
                    <a:pt x="91" y="0"/>
                    <a:pt x="0" y="91"/>
                    <a:pt x="0" y="182"/>
                  </a:cubicBezTo>
                  <a:cubicBezTo>
                    <a:pt x="0" y="304"/>
                    <a:pt x="91" y="365"/>
                    <a:pt x="243" y="395"/>
                  </a:cubicBezTo>
                  <a:cubicBezTo>
                    <a:pt x="255" y="399"/>
                    <a:pt x="267" y="401"/>
                    <a:pt x="278" y="401"/>
                  </a:cubicBezTo>
                  <a:cubicBezTo>
                    <a:pt x="350" y="401"/>
                    <a:pt x="395" y="322"/>
                    <a:pt x="395" y="243"/>
                  </a:cubicBezTo>
                  <a:cubicBezTo>
                    <a:pt x="395" y="122"/>
                    <a:pt x="304" y="3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3" name="Google Shape;39293;p45"/>
            <p:cNvSpPr/>
            <p:nvPr/>
          </p:nvSpPr>
          <p:spPr>
            <a:xfrm>
              <a:off x="5275450" y="3030425"/>
              <a:ext cx="10650" cy="7775"/>
            </a:xfrm>
            <a:custGeom>
              <a:avLst/>
              <a:gdLst/>
              <a:ahLst/>
              <a:cxnLst/>
              <a:rect l="l" t="t" r="r" b="b"/>
              <a:pathLst>
                <a:path w="426" h="311" extrusionOk="0">
                  <a:moveTo>
                    <a:pt x="201" y="1"/>
                  </a:moveTo>
                  <a:cubicBezTo>
                    <a:pt x="136" y="1"/>
                    <a:pt x="75" y="29"/>
                    <a:pt x="31" y="73"/>
                  </a:cubicBezTo>
                  <a:cubicBezTo>
                    <a:pt x="0" y="165"/>
                    <a:pt x="31" y="256"/>
                    <a:pt x="91" y="286"/>
                  </a:cubicBezTo>
                  <a:cubicBezTo>
                    <a:pt x="125" y="303"/>
                    <a:pt x="159" y="311"/>
                    <a:pt x="192" y="311"/>
                  </a:cubicBezTo>
                  <a:cubicBezTo>
                    <a:pt x="276" y="311"/>
                    <a:pt x="351" y="261"/>
                    <a:pt x="395" y="195"/>
                  </a:cubicBezTo>
                  <a:cubicBezTo>
                    <a:pt x="426" y="104"/>
                    <a:pt x="365" y="13"/>
                    <a:pt x="274" y="13"/>
                  </a:cubicBezTo>
                  <a:cubicBezTo>
                    <a:pt x="249" y="5"/>
                    <a:pt x="225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4" name="Google Shape;39294;p45"/>
            <p:cNvSpPr/>
            <p:nvPr/>
          </p:nvSpPr>
          <p:spPr>
            <a:xfrm>
              <a:off x="5444125" y="3472225"/>
              <a:ext cx="9150" cy="7825"/>
            </a:xfrm>
            <a:custGeom>
              <a:avLst/>
              <a:gdLst/>
              <a:ahLst/>
              <a:cxnLst/>
              <a:rect l="l" t="t" r="r" b="b"/>
              <a:pathLst>
                <a:path w="366" h="313" extrusionOk="0">
                  <a:moveTo>
                    <a:pt x="153" y="1"/>
                  </a:moveTo>
                  <a:cubicBezTo>
                    <a:pt x="62" y="1"/>
                    <a:pt x="1" y="61"/>
                    <a:pt x="1" y="183"/>
                  </a:cubicBezTo>
                  <a:cubicBezTo>
                    <a:pt x="1" y="258"/>
                    <a:pt x="63" y="312"/>
                    <a:pt x="135" y="312"/>
                  </a:cubicBezTo>
                  <a:cubicBezTo>
                    <a:pt x="151" y="312"/>
                    <a:pt x="167" y="310"/>
                    <a:pt x="183" y="304"/>
                  </a:cubicBezTo>
                  <a:cubicBezTo>
                    <a:pt x="275" y="304"/>
                    <a:pt x="335" y="213"/>
                    <a:pt x="366" y="122"/>
                  </a:cubicBezTo>
                  <a:cubicBezTo>
                    <a:pt x="335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5" name="Google Shape;39295;p45"/>
            <p:cNvSpPr/>
            <p:nvPr/>
          </p:nvSpPr>
          <p:spPr>
            <a:xfrm>
              <a:off x="5298325" y="3383200"/>
              <a:ext cx="9825" cy="9250"/>
            </a:xfrm>
            <a:custGeom>
              <a:avLst/>
              <a:gdLst/>
              <a:ahLst/>
              <a:cxnLst/>
              <a:rect l="l" t="t" r="r" b="b"/>
              <a:pathLst>
                <a:path w="393" h="370" extrusionOk="0">
                  <a:moveTo>
                    <a:pt x="194" y="1"/>
                  </a:moveTo>
                  <a:cubicBezTo>
                    <a:pt x="70" y="1"/>
                    <a:pt x="0" y="109"/>
                    <a:pt x="27" y="218"/>
                  </a:cubicBezTo>
                  <a:cubicBezTo>
                    <a:pt x="58" y="309"/>
                    <a:pt x="119" y="370"/>
                    <a:pt x="179" y="370"/>
                  </a:cubicBezTo>
                  <a:cubicBezTo>
                    <a:pt x="331" y="340"/>
                    <a:pt x="392" y="279"/>
                    <a:pt x="392" y="188"/>
                  </a:cubicBezTo>
                  <a:cubicBezTo>
                    <a:pt x="362" y="96"/>
                    <a:pt x="301" y="36"/>
                    <a:pt x="240" y="5"/>
                  </a:cubicBezTo>
                  <a:cubicBezTo>
                    <a:pt x="224" y="2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6" name="Google Shape;39296;p45"/>
            <p:cNvSpPr/>
            <p:nvPr/>
          </p:nvSpPr>
          <p:spPr>
            <a:xfrm>
              <a:off x="5450975" y="3532450"/>
              <a:ext cx="12950" cy="8325"/>
            </a:xfrm>
            <a:custGeom>
              <a:avLst/>
              <a:gdLst/>
              <a:ahLst/>
              <a:cxnLst/>
              <a:rect l="l" t="t" r="r" b="b"/>
              <a:pathLst>
                <a:path w="518" h="333" extrusionOk="0">
                  <a:moveTo>
                    <a:pt x="213" y="1"/>
                  </a:moveTo>
                  <a:cubicBezTo>
                    <a:pt x="133" y="1"/>
                    <a:pt x="56" y="41"/>
                    <a:pt x="1" y="114"/>
                  </a:cubicBezTo>
                  <a:cubicBezTo>
                    <a:pt x="80" y="247"/>
                    <a:pt x="205" y="333"/>
                    <a:pt x="357" y="333"/>
                  </a:cubicBezTo>
                  <a:cubicBezTo>
                    <a:pt x="379" y="333"/>
                    <a:pt x="403" y="331"/>
                    <a:pt x="426" y="327"/>
                  </a:cubicBezTo>
                  <a:cubicBezTo>
                    <a:pt x="517" y="266"/>
                    <a:pt x="487" y="84"/>
                    <a:pt x="365" y="54"/>
                  </a:cubicBezTo>
                  <a:cubicBezTo>
                    <a:pt x="317" y="18"/>
                    <a:pt x="26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7" name="Google Shape;39297;p45"/>
            <p:cNvSpPr/>
            <p:nvPr/>
          </p:nvSpPr>
          <p:spPr>
            <a:xfrm>
              <a:off x="5430450" y="3496350"/>
              <a:ext cx="9150" cy="7250"/>
            </a:xfrm>
            <a:custGeom>
              <a:avLst/>
              <a:gdLst/>
              <a:ahLst/>
              <a:cxnLst/>
              <a:rect l="l" t="t" r="r" b="b"/>
              <a:pathLst>
                <a:path w="366" h="290" extrusionOk="0">
                  <a:moveTo>
                    <a:pt x="135" y="0"/>
                  </a:moveTo>
                  <a:cubicBezTo>
                    <a:pt x="63" y="0"/>
                    <a:pt x="1" y="55"/>
                    <a:pt x="1" y="130"/>
                  </a:cubicBezTo>
                  <a:cubicBezTo>
                    <a:pt x="1" y="221"/>
                    <a:pt x="62" y="282"/>
                    <a:pt x="183" y="282"/>
                  </a:cubicBezTo>
                  <a:cubicBezTo>
                    <a:pt x="194" y="287"/>
                    <a:pt x="206" y="290"/>
                    <a:pt x="218" y="290"/>
                  </a:cubicBezTo>
                  <a:cubicBezTo>
                    <a:pt x="274" y="290"/>
                    <a:pt x="341" y="235"/>
                    <a:pt x="366" y="160"/>
                  </a:cubicBezTo>
                  <a:cubicBezTo>
                    <a:pt x="305" y="99"/>
                    <a:pt x="244" y="39"/>
                    <a:pt x="183" y="8"/>
                  </a:cubicBezTo>
                  <a:cubicBezTo>
                    <a:pt x="167" y="3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8" name="Google Shape;39298;p45"/>
            <p:cNvSpPr/>
            <p:nvPr/>
          </p:nvSpPr>
          <p:spPr>
            <a:xfrm>
              <a:off x="5473025" y="3464025"/>
              <a:ext cx="9900" cy="7475"/>
            </a:xfrm>
            <a:custGeom>
              <a:avLst/>
              <a:gdLst/>
              <a:ahLst/>
              <a:cxnLst/>
              <a:rect l="l" t="t" r="r" b="b"/>
              <a:pathLst>
                <a:path w="396" h="299" extrusionOk="0">
                  <a:moveTo>
                    <a:pt x="227" y="0"/>
                  </a:moveTo>
                  <a:cubicBezTo>
                    <a:pt x="203" y="0"/>
                    <a:pt x="177" y="8"/>
                    <a:pt x="152" y="25"/>
                  </a:cubicBezTo>
                  <a:cubicBezTo>
                    <a:pt x="61" y="25"/>
                    <a:pt x="0" y="116"/>
                    <a:pt x="0" y="207"/>
                  </a:cubicBezTo>
                  <a:cubicBezTo>
                    <a:pt x="30" y="298"/>
                    <a:pt x="122" y="298"/>
                    <a:pt x="213" y="298"/>
                  </a:cubicBezTo>
                  <a:cubicBezTo>
                    <a:pt x="334" y="298"/>
                    <a:pt x="395" y="237"/>
                    <a:pt x="365" y="116"/>
                  </a:cubicBezTo>
                  <a:cubicBezTo>
                    <a:pt x="343" y="50"/>
                    <a:pt x="289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9" name="Google Shape;39299;p45"/>
            <p:cNvSpPr/>
            <p:nvPr/>
          </p:nvSpPr>
          <p:spPr>
            <a:xfrm>
              <a:off x="5365875" y="295475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83" y="0"/>
                  </a:moveTo>
                  <a:cubicBezTo>
                    <a:pt x="122" y="0"/>
                    <a:pt x="61" y="0"/>
                    <a:pt x="31" y="61"/>
                  </a:cubicBezTo>
                  <a:cubicBezTo>
                    <a:pt x="0" y="152"/>
                    <a:pt x="61" y="274"/>
                    <a:pt x="183" y="334"/>
                  </a:cubicBezTo>
                  <a:cubicBezTo>
                    <a:pt x="213" y="304"/>
                    <a:pt x="304" y="274"/>
                    <a:pt x="304" y="274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0" name="Google Shape;39300;p45"/>
            <p:cNvSpPr/>
            <p:nvPr/>
          </p:nvSpPr>
          <p:spPr>
            <a:xfrm>
              <a:off x="5435025" y="33970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52" y="0"/>
                    <a:pt x="91" y="61"/>
                    <a:pt x="31" y="152"/>
                  </a:cubicBezTo>
                  <a:cubicBezTo>
                    <a:pt x="0" y="274"/>
                    <a:pt x="91" y="335"/>
                    <a:pt x="243" y="335"/>
                  </a:cubicBezTo>
                  <a:cubicBezTo>
                    <a:pt x="335" y="335"/>
                    <a:pt x="395" y="244"/>
                    <a:pt x="395" y="183"/>
                  </a:cubicBezTo>
                  <a:cubicBezTo>
                    <a:pt x="365" y="61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1" name="Google Shape;39301;p45"/>
            <p:cNvSpPr/>
            <p:nvPr/>
          </p:nvSpPr>
          <p:spPr>
            <a:xfrm>
              <a:off x="5485175" y="292662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13" y="1"/>
                  </a:moveTo>
                  <a:cubicBezTo>
                    <a:pt x="92" y="1"/>
                    <a:pt x="0" y="31"/>
                    <a:pt x="31" y="152"/>
                  </a:cubicBezTo>
                  <a:cubicBezTo>
                    <a:pt x="31" y="213"/>
                    <a:pt x="92" y="304"/>
                    <a:pt x="183" y="304"/>
                  </a:cubicBezTo>
                  <a:cubicBezTo>
                    <a:pt x="274" y="304"/>
                    <a:pt x="365" y="244"/>
                    <a:pt x="335" y="152"/>
                  </a:cubicBezTo>
                  <a:cubicBezTo>
                    <a:pt x="335" y="92"/>
                    <a:pt x="243" y="3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2" name="Google Shape;39302;p45"/>
            <p:cNvSpPr/>
            <p:nvPr/>
          </p:nvSpPr>
          <p:spPr>
            <a:xfrm>
              <a:off x="5435025" y="2928150"/>
              <a:ext cx="9125" cy="9400"/>
            </a:xfrm>
            <a:custGeom>
              <a:avLst/>
              <a:gdLst/>
              <a:ahLst/>
              <a:cxnLst/>
              <a:rect l="l" t="t" r="r" b="b"/>
              <a:pathLst>
                <a:path w="365" h="376" extrusionOk="0">
                  <a:moveTo>
                    <a:pt x="183" y="0"/>
                  </a:moveTo>
                  <a:cubicBezTo>
                    <a:pt x="61" y="31"/>
                    <a:pt x="0" y="122"/>
                    <a:pt x="31" y="183"/>
                  </a:cubicBezTo>
                  <a:cubicBezTo>
                    <a:pt x="61" y="243"/>
                    <a:pt x="122" y="335"/>
                    <a:pt x="213" y="365"/>
                  </a:cubicBezTo>
                  <a:cubicBezTo>
                    <a:pt x="227" y="372"/>
                    <a:pt x="243" y="376"/>
                    <a:pt x="260" y="376"/>
                  </a:cubicBezTo>
                  <a:cubicBezTo>
                    <a:pt x="312" y="376"/>
                    <a:pt x="365" y="336"/>
                    <a:pt x="365" y="243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3" name="Google Shape;39303;p45"/>
            <p:cNvSpPr/>
            <p:nvPr/>
          </p:nvSpPr>
          <p:spPr>
            <a:xfrm>
              <a:off x="5387150" y="2922825"/>
              <a:ext cx="11425" cy="6875"/>
            </a:xfrm>
            <a:custGeom>
              <a:avLst/>
              <a:gdLst/>
              <a:ahLst/>
              <a:cxnLst/>
              <a:rect l="l" t="t" r="r" b="b"/>
              <a:pathLst>
                <a:path w="457" h="275" extrusionOk="0">
                  <a:moveTo>
                    <a:pt x="243" y="1"/>
                  </a:moveTo>
                  <a:cubicBezTo>
                    <a:pt x="152" y="61"/>
                    <a:pt x="0" y="61"/>
                    <a:pt x="0" y="213"/>
                  </a:cubicBezTo>
                  <a:cubicBezTo>
                    <a:pt x="0" y="244"/>
                    <a:pt x="183" y="274"/>
                    <a:pt x="243" y="274"/>
                  </a:cubicBezTo>
                  <a:cubicBezTo>
                    <a:pt x="335" y="274"/>
                    <a:pt x="456" y="244"/>
                    <a:pt x="426" y="153"/>
                  </a:cubicBezTo>
                  <a:cubicBezTo>
                    <a:pt x="426" y="61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4" name="Google Shape;39304;p45"/>
            <p:cNvSpPr/>
            <p:nvPr/>
          </p:nvSpPr>
          <p:spPr>
            <a:xfrm>
              <a:off x="5193375" y="3346075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0" y="62"/>
                  </a:cubicBezTo>
                  <a:cubicBezTo>
                    <a:pt x="0" y="122"/>
                    <a:pt x="0" y="183"/>
                    <a:pt x="61" y="214"/>
                  </a:cubicBezTo>
                  <a:cubicBezTo>
                    <a:pt x="72" y="219"/>
                    <a:pt x="85" y="222"/>
                    <a:pt x="97" y="222"/>
                  </a:cubicBezTo>
                  <a:cubicBezTo>
                    <a:pt x="152" y="222"/>
                    <a:pt x="213" y="172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5" name="Google Shape;39305;p45"/>
            <p:cNvSpPr/>
            <p:nvPr/>
          </p:nvSpPr>
          <p:spPr>
            <a:xfrm>
              <a:off x="5270875" y="3118875"/>
              <a:ext cx="5975" cy="5550"/>
            </a:xfrm>
            <a:custGeom>
              <a:avLst/>
              <a:gdLst/>
              <a:ahLst/>
              <a:cxnLst/>
              <a:rect l="l" t="t" r="r" b="b"/>
              <a:pathLst>
                <a:path w="239" h="222" extrusionOk="0">
                  <a:moveTo>
                    <a:pt x="122" y="1"/>
                  </a:moveTo>
                  <a:cubicBezTo>
                    <a:pt x="62" y="1"/>
                    <a:pt x="1" y="31"/>
                    <a:pt x="1" y="6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8" y="219"/>
                    <a:pt x="94" y="221"/>
                    <a:pt x="109" y="221"/>
                  </a:cubicBezTo>
                  <a:cubicBezTo>
                    <a:pt x="181" y="221"/>
                    <a:pt x="239" y="167"/>
                    <a:pt x="214" y="92"/>
                  </a:cubicBezTo>
                  <a:cubicBezTo>
                    <a:pt x="214" y="61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6" name="Google Shape;39306;p45"/>
            <p:cNvSpPr/>
            <p:nvPr/>
          </p:nvSpPr>
          <p:spPr>
            <a:xfrm>
              <a:off x="5316475" y="3219025"/>
              <a:ext cx="6650" cy="5050"/>
            </a:xfrm>
            <a:custGeom>
              <a:avLst/>
              <a:gdLst/>
              <a:ahLst/>
              <a:cxnLst/>
              <a:rect l="l" t="t" r="r" b="b"/>
              <a:pathLst>
                <a:path w="266" h="202" extrusionOk="0">
                  <a:moveTo>
                    <a:pt x="157" y="1"/>
                  </a:moveTo>
                  <a:cubicBezTo>
                    <a:pt x="146" y="1"/>
                    <a:pt x="134" y="3"/>
                    <a:pt x="122" y="7"/>
                  </a:cubicBezTo>
                  <a:cubicBezTo>
                    <a:pt x="92" y="7"/>
                    <a:pt x="31" y="37"/>
                    <a:pt x="0" y="68"/>
                  </a:cubicBezTo>
                  <a:cubicBezTo>
                    <a:pt x="31" y="128"/>
                    <a:pt x="61" y="189"/>
                    <a:pt x="92" y="189"/>
                  </a:cubicBezTo>
                  <a:cubicBezTo>
                    <a:pt x="101" y="198"/>
                    <a:pt x="112" y="202"/>
                    <a:pt x="125" y="202"/>
                  </a:cubicBezTo>
                  <a:cubicBezTo>
                    <a:pt x="155" y="202"/>
                    <a:pt x="192" y="180"/>
                    <a:pt x="213" y="159"/>
                  </a:cubicBezTo>
                  <a:cubicBezTo>
                    <a:pt x="266" y="8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7" name="Google Shape;39307;p45"/>
            <p:cNvSpPr/>
            <p:nvPr/>
          </p:nvSpPr>
          <p:spPr>
            <a:xfrm>
              <a:off x="5265775" y="3264025"/>
              <a:ext cx="6650" cy="5475"/>
            </a:xfrm>
            <a:custGeom>
              <a:avLst/>
              <a:gdLst/>
              <a:ahLst/>
              <a:cxnLst/>
              <a:rect l="l" t="t" r="r" b="b"/>
              <a:pathLst>
                <a:path w="266" h="219" extrusionOk="0">
                  <a:moveTo>
                    <a:pt x="174" y="0"/>
                  </a:moveTo>
                  <a:cubicBezTo>
                    <a:pt x="114" y="0"/>
                    <a:pt x="83" y="31"/>
                    <a:pt x="53" y="61"/>
                  </a:cubicBezTo>
                  <a:cubicBezTo>
                    <a:pt x="0" y="140"/>
                    <a:pt x="61" y="219"/>
                    <a:pt x="138" y="219"/>
                  </a:cubicBezTo>
                  <a:cubicBezTo>
                    <a:pt x="150" y="219"/>
                    <a:pt x="162" y="217"/>
                    <a:pt x="174" y="213"/>
                  </a:cubicBezTo>
                  <a:cubicBezTo>
                    <a:pt x="205" y="213"/>
                    <a:pt x="235" y="152"/>
                    <a:pt x="266" y="122"/>
                  </a:cubicBezTo>
                  <a:cubicBezTo>
                    <a:pt x="205" y="91"/>
                    <a:pt x="205" y="31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8" name="Google Shape;39308;p45"/>
            <p:cNvSpPr/>
            <p:nvPr/>
          </p:nvSpPr>
          <p:spPr>
            <a:xfrm>
              <a:off x="5179700" y="328682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22" y="0"/>
                  </a:moveTo>
                  <a:cubicBezTo>
                    <a:pt x="91" y="30"/>
                    <a:pt x="0" y="30"/>
                    <a:pt x="0" y="91"/>
                  </a:cubicBezTo>
                  <a:cubicBezTo>
                    <a:pt x="0" y="122"/>
                    <a:pt x="0" y="182"/>
                    <a:pt x="61" y="213"/>
                  </a:cubicBezTo>
                  <a:cubicBezTo>
                    <a:pt x="78" y="230"/>
                    <a:pt x="100" y="237"/>
                    <a:pt x="122" y="237"/>
                  </a:cubicBezTo>
                  <a:cubicBezTo>
                    <a:pt x="178" y="237"/>
                    <a:pt x="235" y="187"/>
                    <a:pt x="213" y="122"/>
                  </a:cubicBezTo>
                  <a:cubicBezTo>
                    <a:pt x="213" y="6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9" name="Google Shape;39309;p45"/>
            <p:cNvSpPr/>
            <p:nvPr/>
          </p:nvSpPr>
          <p:spPr>
            <a:xfrm>
              <a:off x="5375750" y="3296075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08" y="1"/>
                  </a:moveTo>
                  <a:cubicBezTo>
                    <a:pt x="48" y="1"/>
                    <a:pt x="0" y="51"/>
                    <a:pt x="0" y="116"/>
                  </a:cubicBezTo>
                  <a:cubicBezTo>
                    <a:pt x="0" y="147"/>
                    <a:pt x="61" y="177"/>
                    <a:pt x="92" y="238"/>
                  </a:cubicBezTo>
                  <a:cubicBezTo>
                    <a:pt x="122" y="208"/>
                    <a:pt x="213" y="208"/>
                    <a:pt x="213" y="177"/>
                  </a:cubicBezTo>
                  <a:cubicBezTo>
                    <a:pt x="213" y="116"/>
                    <a:pt x="213" y="56"/>
                    <a:pt x="183" y="25"/>
                  </a:cubicBezTo>
                  <a:cubicBezTo>
                    <a:pt x="157" y="8"/>
                    <a:pt x="132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0" name="Google Shape;39310;p45"/>
            <p:cNvSpPr/>
            <p:nvPr/>
          </p:nvSpPr>
          <p:spPr>
            <a:xfrm>
              <a:off x="5475300" y="348287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83" y="0"/>
                  </a:moveTo>
                  <a:cubicBezTo>
                    <a:pt x="152" y="0"/>
                    <a:pt x="91" y="0"/>
                    <a:pt x="61" y="61"/>
                  </a:cubicBezTo>
                  <a:cubicBezTo>
                    <a:pt x="0" y="122"/>
                    <a:pt x="61" y="213"/>
                    <a:pt x="152" y="213"/>
                  </a:cubicBezTo>
                  <a:cubicBezTo>
                    <a:pt x="183" y="213"/>
                    <a:pt x="213" y="152"/>
                    <a:pt x="274" y="152"/>
                  </a:cubicBezTo>
                  <a:cubicBezTo>
                    <a:pt x="243" y="91"/>
                    <a:pt x="243" y="3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1" name="Google Shape;39311;p45"/>
            <p:cNvSpPr/>
            <p:nvPr/>
          </p:nvSpPr>
          <p:spPr>
            <a:xfrm>
              <a:off x="5393975" y="3578600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1" y="62"/>
                  </a:cubicBezTo>
                  <a:cubicBezTo>
                    <a:pt x="1" y="122"/>
                    <a:pt x="31" y="183"/>
                    <a:pt x="62" y="214"/>
                  </a:cubicBezTo>
                  <a:cubicBezTo>
                    <a:pt x="72" y="219"/>
                    <a:pt x="84" y="222"/>
                    <a:pt x="96" y="222"/>
                  </a:cubicBezTo>
                  <a:cubicBezTo>
                    <a:pt x="152" y="222"/>
                    <a:pt x="214" y="167"/>
                    <a:pt x="214" y="92"/>
                  </a:cubicBezTo>
                  <a:cubicBezTo>
                    <a:pt x="214" y="62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2" name="Google Shape;39312;p45"/>
            <p:cNvSpPr/>
            <p:nvPr/>
          </p:nvSpPr>
          <p:spPr>
            <a:xfrm>
              <a:off x="5384875" y="3419025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22" y="1"/>
                  </a:moveTo>
                  <a:cubicBezTo>
                    <a:pt x="91" y="31"/>
                    <a:pt x="30" y="31"/>
                    <a:pt x="0" y="62"/>
                  </a:cubicBezTo>
                  <a:cubicBezTo>
                    <a:pt x="0" y="122"/>
                    <a:pt x="30" y="183"/>
                    <a:pt x="61" y="214"/>
                  </a:cubicBezTo>
                  <a:cubicBezTo>
                    <a:pt x="74" y="218"/>
                    <a:pt x="86" y="220"/>
                    <a:pt x="97" y="220"/>
                  </a:cubicBezTo>
                  <a:cubicBezTo>
                    <a:pt x="168" y="220"/>
                    <a:pt x="213" y="149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3" name="Google Shape;39313;p45"/>
            <p:cNvSpPr/>
            <p:nvPr/>
          </p:nvSpPr>
          <p:spPr>
            <a:xfrm>
              <a:off x="5407650" y="3414475"/>
              <a:ext cx="6125" cy="5650"/>
            </a:xfrm>
            <a:custGeom>
              <a:avLst/>
              <a:gdLst/>
              <a:ahLst/>
              <a:cxnLst/>
              <a:rect l="l" t="t" r="r" b="b"/>
              <a:pathLst>
                <a:path w="245" h="226" extrusionOk="0">
                  <a:moveTo>
                    <a:pt x="123" y="0"/>
                  </a:moveTo>
                  <a:cubicBezTo>
                    <a:pt x="92" y="0"/>
                    <a:pt x="31" y="61"/>
                    <a:pt x="1" y="92"/>
                  </a:cubicBezTo>
                  <a:cubicBezTo>
                    <a:pt x="31" y="152"/>
                    <a:pt x="62" y="213"/>
                    <a:pt x="62" y="213"/>
                  </a:cubicBezTo>
                  <a:cubicBezTo>
                    <a:pt x="80" y="222"/>
                    <a:pt x="97" y="226"/>
                    <a:pt x="114" y="226"/>
                  </a:cubicBezTo>
                  <a:cubicBezTo>
                    <a:pt x="156" y="226"/>
                    <a:pt x="192" y="204"/>
                    <a:pt x="214" y="183"/>
                  </a:cubicBezTo>
                  <a:cubicBezTo>
                    <a:pt x="244" y="92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4" name="Google Shape;39314;p45"/>
            <p:cNvSpPr/>
            <p:nvPr/>
          </p:nvSpPr>
          <p:spPr>
            <a:xfrm>
              <a:off x="5170575" y="3373450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22" y="0"/>
                  </a:moveTo>
                  <a:cubicBezTo>
                    <a:pt x="61" y="30"/>
                    <a:pt x="1" y="30"/>
                    <a:pt x="1" y="91"/>
                  </a:cubicBezTo>
                  <a:cubicBezTo>
                    <a:pt x="1" y="122"/>
                    <a:pt x="1" y="182"/>
                    <a:pt x="61" y="213"/>
                  </a:cubicBezTo>
                  <a:cubicBezTo>
                    <a:pt x="78" y="230"/>
                    <a:pt x="98" y="237"/>
                    <a:pt x="117" y="237"/>
                  </a:cubicBezTo>
                  <a:cubicBezTo>
                    <a:pt x="166" y="237"/>
                    <a:pt x="213" y="187"/>
                    <a:pt x="213" y="122"/>
                  </a:cubicBezTo>
                  <a:cubicBezTo>
                    <a:pt x="213" y="9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5" name="Google Shape;39315;p45"/>
            <p:cNvSpPr/>
            <p:nvPr/>
          </p:nvSpPr>
          <p:spPr>
            <a:xfrm>
              <a:off x="5380300" y="3362800"/>
              <a:ext cx="7625" cy="9150"/>
            </a:xfrm>
            <a:custGeom>
              <a:avLst/>
              <a:gdLst/>
              <a:ahLst/>
              <a:cxnLst/>
              <a:rect l="l" t="t" r="r" b="b"/>
              <a:pathLst>
                <a:path w="305" h="366" extrusionOk="0">
                  <a:moveTo>
                    <a:pt x="305" y="1"/>
                  </a:moveTo>
                  <a:cubicBezTo>
                    <a:pt x="153" y="1"/>
                    <a:pt x="1" y="1"/>
                    <a:pt x="1" y="183"/>
                  </a:cubicBezTo>
                  <a:cubicBezTo>
                    <a:pt x="1" y="365"/>
                    <a:pt x="153" y="365"/>
                    <a:pt x="305" y="36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6" name="Google Shape;39316;p45"/>
            <p:cNvSpPr/>
            <p:nvPr/>
          </p:nvSpPr>
          <p:spPr>
            <a:xfrm>
              <a:off x="5321025" y="3008700"/>
              <a:ext cx="5900" cy="5950"/>
            </a:xfrm>
            <a:custGeom>
              <a:avLst/>
              <a:gdLst/>
              <a:ahLst/>
              <a:cxnLst/>
              <a:rect l="l" t="t" r="r" b="b"/>
              <a:pathLst>
                <a:path w="236" h="238" extrusionOk="0">
                  <a:moveTo>
                    <a:pt x="122" y="0"/>
                  </a:moveTo>
                  <a:cubicBezTo>
                    <a:pt x="92" y="31"/>
                    <a:pt x="1" y="61"/>
                    <a:pt x="1" y="9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9" y="230"/>
                    <a:pt x="100" y="237"/>
                    <a:pt x="122" y="237"/>
                  </a:cubicBezTo>
                  <a:cubicBezTo>
                    <a:pt x="178" y="237"/>
                    <a:pt x="236" y="188"/>
                    <a:pt x="214" y="122"/>
                  </a:cubicBezTo>
                  <a:cubicBezTo>
                    <a:pt x="214" y="91"/>
                    <a:pt x="153" y="61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7" name="Google Shape;39317;p45"/>
            <p:cNvSpPr/>
            <p:nvPr/>
          </p:nvSpPr>
          <p:spPr>
            <a:xfrm>
              <a:off x="5316475" y="305035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27" y="0"/>
                  </a:moveTo>
                  <a:cubicBezTo>
                    <a:pt x="116" y="0"/>
                    <a:pt x="104" y="2"/>
                    <a:pt x="92" y="6"/>
                  </a:cubicBezTo>
                  <a:cubicBezTo>
                    <a:pt x="61" y="6"/>
                    <a:pt x="31" y="67"/>
                    <a:pt x="0" y="97"/>
                  </a:cubicBezTo>
                  <a:cubicBezTo>
                    <a:pt x="31" y="128"/>
                    <a:pt x="31" y="188"/>
                    <a:pt x="61" y="219"/>
                  </a:cubicBezTo>
                  <a:cubicBezTo>
                    <a:pt x="122" y="219"/>
                    <a:pt x="213" y="188"/>
                    <a:pt x="213" y="158"/>
                  </a:cubicBezTo>
                  <a:cubicBezTo>
                    <a:pt x="240" y="79"/>
                    <a:pt x="19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8" name="Google Shape;39318;p45"/>
            <p:cNvSpPr/>
            <p:nvPr/>
          </p:nvSpPr>
          <p:spPr>
            <a:xfrm>
              <a:off x="5422100" y="298285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83" y="1"/>
                  </a:moveTo>
                  <a:cubicBezTo>
                    <a:pt x="152" y="1"/>
                    <a:pt x="92" y="31"/>
                    <a:pt x="61" y="62"/>
                  </a:cubicBezTo>
                  <a:cubicBezTo>
                    <a:pt x="0" y="122"/>
                    <a:pt x="31" y="183"/>
                    <a:pt x="92" y="214"/>
                  </a:cubicBezTo>
                  <a:cubicBezTo>
                    <a:pt x="122" y="214"/>
                    <a:pt x="213" y="183"/>
                    <a:pt x="213" y="122"/>
                  </a:cubicBezTo>
                  <a:cubicBezTo>
                    <a:pt x="244" y="92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9" name="Google Shape;39319;p45"/>
            <p:cNvSpPr/>
            <p:nvPr/>
          </p:nvSpPr>
          <p:spPr>
            <a:xfrm>
              <a:off x="5347625" y="29220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53" y="0"/>
                  </a:moveTo>
                  <a:cubicBezTo>
                    <a:pt x="122" y="0"/>
                    <a:pt x="62" y="31"/>
                    <a:pt x="31" y="61"/>
                  </a:cubicBezTo>
                  <a:cubicBezTo>
                    <a:pt x="1" y="91"/>
                    <a:pt x="62" y="152"/>
                    <a:pt x="62" y="213"/>
                  </a:cubicBezTo>
                  <a:cubicBezTo>
                    <a:pt x="92" y="183"/>
                    <a:pt x="153" y="152"/>
                    <a:pt x="183" y="122"/>
                  </a:cubicBezTo>
                  <a:cubicBezTo>
                    <a:pt x="244" y="61"/>
                    <a:pt x="213" y="31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0" name="Google Shape;39320;p45"/>
            <p:cNvSpPr/>
            <p:nvPr/>
          </p:nvSpPr>
          <p:spPr>
            <a:xfrm>
              <a:off x="5384875" y="33065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82" y="0"/>
                  </a:moveTo>
                  <a:cubicBezTo>
                    <a:pt x="152" y="0"/>
                    <a:pt x="91" y="31"/>
                    <a:pt x="61" y="61"/>
                  </a:cubicBezTo>
                  <a:cubicBezTo>
                    <a:pt x="0" y="91"/>
                    <a:pt x="30" y="183"/>
                    <a:pt x="91" y="183"/>
                  </a:cubicBezTo>
                  <a:cubicBezTo>
                    <a:pt x="152" y="183"/>
                    <a:pt x="213" y="152"/>
                    <a:pt x="243" y="122"/>
                  </a:cubicBezTo>
                  <a:cubicBezTo>
                    <a:pt x="243" y="91"/>
                    <a:pt x="182" y="31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1" name="Google Shape;39321;p45"/>
            <p:cNvSpPr/>
            <p:nvPr/>
          </p:nvSpPr>
          <p:spPr>
            <a:xfrm>
              <a:off x="5412975" y="3237725"/>
              <a:ext cx="5350" cy="5050"/>
            </a:xfrm>
            <a:custGeom>
              <a:avLst/>
              <a:gdLst/>
              <a:ahLst/>
              <a:cxnLst/>
              <a:rect l="l" t="t" r="r" b="b"/>
              <a:pathLst>
                <a:path w="214" h="202" extrusionOk="0">
                  <a:moveTo>
                    <a:pt x="156" y="1"/>
                  </a:moveTo>
                  <a:cubicBezTo>
                    <a:pt x="136" y="1"/>
                    <a:pt x="114" y="8"/>
                    <a:pt x="92" y="19"/>
                  </a:cubicBezTo>
                  <a:cubicBezTo>
                    <a:pt x="62" y="49"/>
                    <a:pt x="31" y="110"/>
                    <a:pt x="1" y="140"/>
                  </a:cubicBezTo>
                  <a:cubicBezTo>
                    <a:pt x="62" y="171"/>
                    <a:pt x="122" y="201"/>
                    <a:pt x="153" y="201"/>
                  </a:cubicBezTo>
                  <a:cubicBezTo>
                    <a:pt x="183" y="171"/>
                    <a:pt x="214" y="110"/>
                    <a:pt x="214" y="79"/>
                  </a:cubicBezTo>
                  <a:cubicBezTo>
                    <a:pt x="214" y="22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2" name="Google Shape;39322;p45"/>
            <p:cNvSpPr/>
            <p:nvPr/>
          </p:nvSpPr>
          <p:spPr>
            <a:xfrm>
              <a:off x="5252650" y="3228600"/>
              <a:ext cx="4575" cy="5050"/>
            </a:xfrm>
            <a:custGeom>
              <a:avLst/>
              <a:gdLst/>
              <a:ahLst/>
              <a:cxnLst/>
              <a:rect l="l" t="t" r="r" b="b"/>
              <a:pathLst>
                <a:path w="183" h="202" extrusionOk="0">
                  <a:moveTo>
                    <a:pt x="58" y="1"/>
                  </a:moveTo>
                  <a:cubicBezTo>
                    <a:pt x="25" y="1"/>
                    <a:pt x="0" y="22"/>
                    <a:pt x="0" y="80"/>
                  </a:cubicBezTo>
                  <a:cubicBezTo>
                    <a:pt x="0" y="110"/>
                    <a:pt x="0" y="171"/>
                    <a:pt x="61" y="201"/>
                  </a:cubicBezTo>
                  <a:cubicBezTo>
                    <a:pt x="91" y="201"/>
                    <a:pt x="152" y="171"/>
                    <a:pt x="183" y="171"/>
                  </a:cubicBezTo>
                  <a:cubicBezTo>
                    <a:pt x="183" y="110"/>
                    <a:pt x="152" y="80"/>
                    <a:pt x="122" y="19"/>
                  </a:cubicBezTo>
                  <a:cubicBezTo>
                    <a:pt x="100" y="8"/>
                    <a:pt x="77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3" name="Google Shape;39323;p45"/>
            <p:cNvSpPr/>
            <p:nvPr/>
          </p:nvSpPr>
          <p:spPr>
            <a:xfrm>
              <a:off x="5444900" y="35064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122" y="31"/>
                    <a:pt x="61" y="61"/>
                    <a:pt x="31" y="92"/>
                  </a:cubicBezTo>
                  <a:cubicBezTo>
                    <a:pt x="0" y="152"/>
                    <a:pt x="0" y="213"/>
                    <a:pt x="61" y="213"/>
                  </a:cubicBezTo>
                  <a:cubicBezTo>
                    <a:pt x="122" y="213"/>
                    <a:pt x="183" y="183"/>
                    <a:pt x="213" y="152"/>
                  </a:cubicBezTo>
                  <a:cubicBezTo>
                    <a:pt x="213" y="122"/>
                    <a:pt x="152" y="61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4" name="Google Shape;39324;p45"/>
            <p:cNvSpPr/>
            <p:nvPr/>
          </p:nvSpPr>
          <p:spPr>
            <a:xfrm>
              <a:off x="5314950" y="3308100"/>
              <a:ext cx="6100" cy="3675"/>
            </a:xfrm>
            <a:custGeom>
              <a:avLst/>
              <a:gdLst/>
              <a:ahLst/>
              <a:cxnLst/>
              <a:rect l="l" t="t" r="r" b="b"/>
              <a:pathLst>
                <a:path w="244" h="147" extrusionOk="0">
                  <a:moveTo>
                    <a:pt x="1" y="0"/>
                  </a:moveTo>
                  <a:cubicBezTo>
                    <a:pt x="41" y="60"/>
                    <a:pt x="68" y="146"/>
                    <a:pt x="125" y="146"/>
                  </a:cubicBezTo>
                  <a:cubicBezTo>
                    <a:pt x="154" y="146"/>
                    <a:pt x="192" y="123"/>
                    <a:pt x="244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5" name="Google Shape;39325;p45"/>
            <p:cNvSpPr/>
            <p:nvPr/>
          </p:nvSpPr>
          <p:spPr>
            <a:xfrm>
              <a:off x="5400075" y="3194875"/>
              <a:ext cx="3800" cy="3050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91" y="0"/>
                  </a:moveTo>
                  <a:cubicBezTo>
                    <a:pt x="0" y="0"/>
                    <a:pt x="0" y="61"/>
                    <a:pt x="0" y="91"/>
                  </a:cubicBezTo>
                  <a:cubicBezTo>
                    <a:pt x="0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31"/>
                    <a:pt x="152" y="31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6" name="Google Shape;39326;p45"/>
            <p:cNvSpPr/>
            <p:nvPr/>
          </p:nvSpPr>
          <p:spPr>
            <a:xfrm>
              <a:off x="5681975" y="3176300"/>
              <a:ext cx="3825" cy="2975"/>
            </a:xfrm>
            <a:custGeom>
              <a:avLst/>
              <a:gdLst/>
              <a:ahLst/>
              <a:cxnLst/>
              <a:rect l="l" t="t" r="r" b="b"/>
              <a:pathLst>
                <a:path w="153" h="119" extrusionOk="0">
                  <a:moveTo>
                    <a:pt x="104" y="0"/>
                  </a:moveTo>
                  <a:cubicBezTo>
                    <a:pt x="95" y="0"/>
                    <a:pt x="82" y="4"/>
                    <a:pt x="62" y="14"/>
                  </a:cubicBezTo>
                  <a:cubicBezTo>
                    <a:pt x="1" y="74"/>
                    <a:pt x="62" y="105"/>
                    <a:pt x="92" y="105"/>
                  </a:cubicBezTo>
                  <a:cubicBezTo>
                    <a:pt x="92" y="115"/>
                    <a:pt x="95" y="118"/>
                    <a:pt x="101" y="118"/>
                  </a:cubicBezTo>
                  <a:cubicBezTo>
                    <a:pt x="112" y="118"/>
                    <a:pt x="133" y="105"/>
                    <a:pt x="153" y="105"/>
                  </a:cubicBezTo>
                  <a:cubicBezTo>
                    <a:pt x="153" y="74"/>
                    <a:pt x="153" y="14"/>
                    <a:pt x="122" y="14"/>
                  </a:cubicBezTo>
                  <a:cubicBezTo>
                    <a:pt x="122" y="14"/>
                    <a:pt x="122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7" name="Google Shape;39327;p45"/>
            <p:cNvSpPr/>
            <p:nvPr/>
          </p:nvSpPr>
          <p:spPr>
            <a:xfrm>
              <a:off x="5267850" y="3427400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15" y="107"/>
                    <a:pt x="31" y="114"/>
                    <a:pt x="42" y="114"/>
                  </a:cubicBezTo>
                  <a:cubicBezTo>
                    <a:pt x="53" y="114"/>
                    <a:pt x="61" y="107"/>
                    <a:pt x="61" y="91"/>
                  </a:cubicBezTo>
                  <a:cubicBezTo>
                    <a:pt x="152" y="6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8" name="Google Shape;39328;p45"/>
            <p:cNvSpPr/>
            <p:nvPr/>
          </p:nvSpPr>
          <p:spPr>
            <a:xfrm>
              <a:off x="5500375" y="3158700"/>
              <a:ext cx="6100" cy="3525"/>
            </a:xfrm>
            <a:custGeom>
              <a:avLst/>
              <a:gdLst/>
              <a:ahLst/>
              <a:cxnLst/>
              <a:rect l="l" t="t" r="r" b="b"/>
              <a:pathLst>
                <a:path w="244" h="141" extrusionOk="0">
                  <a:moveTo>
                    <a:pt x="99" y="0"/>
                  </a:moveTo>
                  <a:cubicBezTo>
                    <a:pt x="71" y="0"/>
                    <a:pt x="39" y="22"/>
                    <a:pt x="0" y="79"/>
                  </a:cubicBezTo>
                  <a:lnTo>
                    <a:pt x="243" y="140"/>
                  </a:lnTo>
                  <a:cubicBezTo>
                    <a:pt x="202" y="99"/>
                    <a:pt x="160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9" name="Google Shape;39329;p45"/>
            <p:cNvSpPr/>
            <p:nvPr/>
          </p:nvSpPr>
          <p:spPr>
            <a:xfrm>
              <a:off x="5365100" y="314775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2" y="1"/>
                  </a:moveTo>
                  <a:cubicBezTo>
                    <a:pt x="31" y="1"/>
                    <a:pt x="1" y="153"/>
                    <a:pt x="1" y="213"/>
                  </a:cubicBezTo>
                  <a:lnTo>
                    <a:pt x="153" y="213"/>
                  </a:lnTo>
                  <a:cubicBezTo>
                    <a:pt x="153" y="153"/>
                    <a:pt x="21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0" name="Google Shape;39330;p45"/>
            <p:cNvSpPr/>
            <p:nvPr/>
          </p:nvSpPr>
          <p:spPr>
            <a:xfrm>
              <a:off x="5309625" y="3122100"/>
              <a:ext cx="10675" cy="2875"/>
            </a:xfrm>
            <a:custGeom>
              <a:avLst/>
              <a:gdLst/>
              <a:ahLst/>
              <a:cxnLst/>
              <a:rect l="l" t="t" r="r" b="b"/>
              <a:pathLst>
                <a:path w="427" h="115" extrusionOk="0">
                  <a:moveTo>
                    <a:pt x="214" y="1"/>
                  </a:moveTo>
                  <a:cubicBezTo>
                    <a:pt x="145" y="1"/>
                    <a:pt x="77" y="39"/>
                    <a:pt x="1" y="115"/>
                  </a:cubicBezTo>
                  <a:lnTo>
                    <a:pt x="426" y="115"/>
                  </a:lnTo>
                  <a:cubicBezTo>
                    <a:pt x="350" y="39"/>
                    <a:pt x="282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1" name="Google Shape;39331;p45"/>
            <p:cNvSpPr/>
            <p:nvPr/>
          </p:nvSpPr>
          <p:spPr>
            <a:xfrm>
              <a:off x="5495050" y="30580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61" y="1"/>
                  </a:moveTo>
                  <a:cubicBezTo>
                    <a:pt x="0" y="62"/>
                    <a:pt x="0" y="92"/>
                    <a:pt x="92" y="123"/>
                  </a:cubicBezTo>
                  <a:cubicBezTo>
                    <a:pt x="92" y="123"/>
                    <a:pt x="122" y="92"/>
                    <a:pt x="152" y="92"/>
                  </a:cubicBezTo>
                  <a:cubicBezTo>
                    <a:pt x="152" y="62"/>
                    <a:pt x="152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2" name="Google Shape;39332;p45"/>
            <p:cNvSpPr/>
            <p:nvPr/>
          </p:nvSpPr>
          <p:spPr>
            <a:xfrm>
              <a:off x="5417550" y="30489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0" y="61"/>
                    <a:pt x="61" y="122"/>
                    <a:pt x="61" y="122"/>
                  </a:cubicBezTo>
                  <a:cubicBezTo>
                    <a:pt x="122" y="122"/>
                    <a:pt x="15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3" name="Google Shape;39333;p45"/>
            <p:cNvSpPr/>
            <p:nvPr/>
          </p:nvSpPr>
          <p:spPr>
            <a:xfrm>
              <a:off x="5730625" y="3037575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1" y="0"/>
                  </a:moveTo>
                  <a:cubicBezTo>
                    <a:pt x="61" y="0"/>
                    <a:pt x="0" y="31"/>
                    <a:pt x="0" y="31"/>
                  </a:cubicBezTo>
                  <a:cubicBezTo>
                    <a:pt x="0" y="122"/>
                    <a:pt x="31" y="122"/>
                    <a:pt x="61" y="122"/>
                  </a:cubicBezTo>
                  <a:cubicBezTo>
                    <a:pt x="122" y="122"/>
                    <a:pt x="122" y="91"/>
                    <a:pt x="122" y="6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4" name="Google Shape;39334;p45"/>
            <p:cNvSpPr/>
            <p:nvPr/>
          </p:nvSpPr>
          <p:spPr>
            <a:xfrm>
              <a:off x="5456300" y="3022000"/>
              <a:ext cx="9150" cy="3425"/>
            </a:xfrm>
            <a:custGeom>
              <a:avLst/>
              <a:gdLst/>
              <a:ahLst/>
              <a:cxnLst/>
              <a:rect l="l" t="t" r="r" b="b"/>
              <a:pathLst>
                <a:path w="366" h="137" extrusionOk="0">
                  <a:moveTo>
                    <a:pt x="183" y="0"/>
                  </a:moveTo>
                  <a:cubicBezTo>
                    <a:pt x="122" y="0"/>
                    <a:pt x="61" y="46"/>
                    <a:pt x="0" y="137"/>
                  </a:cubicBezTo>
                  <a:lnTo>
                    <a:pt x="365" y="137"/>
                  </a:lnTo>
                  <a:cubicBezTo>
                    <a:pt x="304" y="46"/>
                    <a:pt x="243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5" name="Google Shape;39335;p45"/>
            <p:cNvSpPr/>
            <p:nvPr/>
          </p:nvSpPr>
          <p:spPr>
            <a:xfrm>
              <a:off x="5881825" y="294410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122" y="1"/>
                  </a:moveTo>
                  <a:cubicBezTo>
                    <a:pt x="92" y="31"/>
                    <a:pt x="62" y="31"/>
                    <a:pt x="62" y="61"/>
                  </a:cubicBezTo>
                  <a:cubicBezTo>
                    <a:pt x="31" y="61"/>
                    <a:pt x="1" y="92"/>
                    <a:pt x="92" y="122"/>
                  </a:cubicBezTo>
                  <a:cubicBezTo>
                    <a:pt x="153" y="122"/>
                    <a:pt x="183" y="61"/>
                    <a:pt x="183" y="31"/>
                  </a:cubicBezTo>
                  <a:cubicBezTo>
                    <a:pt x="183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6" name="Google Shape;39336;p45"/>
            <p:cNvSpPr/>
            <p:nvPr/>
          </p:nvSpPr>
          <p:spPr>
            <a:xfrm>
              <a:off x="5536850" y="2917300"/>
              <a:ext cx="3825" cy="2500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32" y="0"/>
                  </a:moveTo>
                  <a:cubicBezTo>
                    <a:pt x="0" y="0"/>
                    <a:pt x="0" y="45"/>
                    <a:pt x="0" y="70"/>
                  </a:cubicBezTo>
                  <a:cubicBezTo>
                    <a:pt x="0" y="100"/>
                    <a:pt x="61" y="100"/>
                    <a:pt x="61" y="100"/>
                  </a:cubicBezTo>
                  <a:lnTo>
                    <a:pt x="122" y="39"/>
                  </a:lnTo>
                  <a:cubicBezTo>
                    <a:pt x="91" y="39"/>
                    <a:pt x="152" y="9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7" name="Google Shape;39337;p45"/>
            <p:cNvSpPr/>
            <p:nvPr/>
          </p:nvSpPr>
          <p:spPr>
            <a:xfrm>
              <a:off x="5286850" y="2804275"/>
              <a:ext cx="9900" cy="6300"/>
            </a:xfrm>
            <a:custGeom>
              <a:avLst/>
              <a:gdLst/>
              <a:ahLst/>
              <a:cxnLst/>
              <a:rect l="l" t="t" r="r" b="b"/>
              <a:pathLst>
                <a:path w="396" h="252" extrusionOk="0">
                  <a:moveTo>
                    <a:pt x="198" y="1"/>
                  </a:moveTo>
                  <a:cubicBezTo>
                    <a:pt x="122" y="1"/>
                    <a:pt x="46" y="31"/>
                    <a:pt x="0" y="92"/>
                  </a:cubicBezTo>
                  <a:cubicBezTo>
                    <a:pt x="76" y="198"/>
                    <a:pt x="144" y="252"/>
                    <a:pt x="209" y="252"/>
                  </a:cubicBezTo>
                  <a:cubicBezTo>
                    <a:pt x="274" y="252"/>
                    <a:pt x="334" y="198"/>
                    <a:pt x="395" y="92"/>
                  </a:cubicBezTo>
                  <a:cubicBezTo>
                    <a:pt x="350" y="31"/>
                    <a:pt x="274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8" name="Google Shape;39338;p45"/>
            <p:cNvSpPr/>
            <p:nvPr/>
          </p:nvSpPr>
          <p:spPr>
            <a:xfrm>
              <a:off x="5287600" y="2800300"/>
              <a:ext cx="9150" cy="6275"/>
            </a:xfrm>
            <a:custGeom>
              <a:avLst/>
              <a:gdLst/>
              <a:ahLst/>
              <a:cxnLst/>
              <a:rect l="l" t="t" r="r" b="b"/>
              <a:pathLst>
                <a:path w="366" h="251" extrusionOk="0">
                  <a:moveTo>
                    <a:pt x="183" y="0"/>
                  </a:moveTo>
                  <a:cubicBezTo>
                    <a:pt x="114" y="0"/>
                    <a:pt x="46" y="23"/>
                    <a:pt x="0" y="69"/>
                  </a:cubicBezTo>
                  <a:lnTo>
                    <a:pt x="0" y="251"/>
                  </a:lnTo>
                  <a:lnTo>
                    <a:pt x="365" y="251"/>
                  </a:lnTo>
                  <a:cubicBezTo>
                    <a:pt x="365" y="190"/>
                    <a:pt x="365" y="129"/>
                    <a:pt x="365" y="69"/>
                  </a:cubicBezTo>
                  <a:cubicBezTo>
                    <a:pt x="320" y="23"/>
                    <a:pt x="251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9" name="Google Shape;39339;p45"/>
            <p:cNvSpPr/>
            <p:nvPr/>
          </p:nvSpPr>
          <p:spPr>
            <a:xfrm>
              <a:off x="5287600" y="2799150"/>
              <a:ext cx="9150" cy="2875"/>
            </a:xfrm>
            <a:custGeom>
              <a:avLst/>
              <a:gdLst/>
              <a:ahLst/>
              <a:cxnLst/>
              <a:rect l="l" t="t" r="r" b="b"/>
              <a:pathLst>
                <a:path w="366" h="115" extrusionOk="0">
                  <a:moveTo>
                    <a:pt x="183" y="1"/>
                  </a:moveTo>
                  <a:cubicBezTo>
                    <a:pt x="122" y="1"/>
                    <a:pt x="61" y="39"/>
                    <a:pt x="0" y="115"/>
                  </a:cubicBezTo>
                  <a:lnTo>
                    <a:pt x="365" y="115"/>
                  </a:lnTo>
                  <a:cubicBezTo>
                    <a:pt x="304" y="39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0" name="Google Shape;39340;p45"/>
            <p:cNvSpPr/>
            <p:nvPr/>
          </p:nvSpPr>
          <p:spPr>
            <a:xfrm>
              <a:off x="5349150" y="3555050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92" y="1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92"/>
                    <a:pt x="61" y="92"/>
                  </a:cubicBezTo>
                  <a:cubicBezTo>
                    <a:pt x="73" y="98"/>
                    <a:pt x="83" y="100"/>
                    <a:pt x="93" y="100"/>
                  </a:cubicBezTo>
                  <a:cubicBezTo>
                    <a:pt x="133" y="100"/>
                    <a:pt x="152" y="56"/>
                    <a:pt x="152" y="31"/>
                  </a:cubicBezTo>
                  <a:cubicBezTo>
                    <a:pt x="152" y="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1" name="Google Shape;39341;p45"/>
            <p:cNvSpPr/>
            <p:nvPr/>
          </p:nvSpPr>
          <p:spPr>
            <a:xfrm>
              <a:off x="5513275" y="3550500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31"/>
                    <a:pt x="62" y="91"/>
                    <a:pt x="92" y="91"/>
                  </a:cubicBezTo>
                  <a:cubicBezTo>
                    <a:pt x="92" y="91"/>
                    <a:pt x="123" y="61"/>
                    <a:pt x="153" y="61"/>
                  </a:cubicBezTo>
                  <a:cubicBezTo>
                    <a:pt x="153" y="6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2" name="Google Shape;39342;p45"/>
            <p:cNvSpPr/>
            <p:nvPr/>
          </p:nvSpPr>
          <p:spPr>
            <a:xfrm>
              <a:off x="5411450" y="3401550"/>
              <a:ext cx="2325" cy="3075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122"/>
                    <a:pt x="31" y="122"/>
                    <a:pt x="62" y="122"/>
                  </a:cubicBezTo>
                  <a:cubicBezTo>
                    <a:pt x="92" y="122"/>
                    <a:pt x="92" y="92"/>
                    <a:pt x="92" y="62"/>
                  </a:cubicBezTo>
                  <a:cubicBezTo>
                    <a:pt x="92" y="3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3" name="Google Shape;39343;p45"/>
            <p:cNvSpPr/>
            <p:nvPr/>
          </p:nvSpPr>
          <p:spPr>
            <a:xfrm>
              <a:off x="5240475" y="3400025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2" y="1"/>
                  </a:moveTo>
                  <a:cubicBezTo>
                    <a:pt x="62" y="1"/>
                    <a:pt x="31" y="3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6" y="107"/>
                    <a:pt x="31" y="115"/>
                    <a:pt x="43" y="115"/>
                  </a:cubicBezTo>
                  <a:cubicBezTo>
                    <a:pt x="54" y="115"/>
                    <a:pt x="62" y="107"/>
                    <a:pt x="62" y="92"/>
                  </a:cubicBezTo>
                  <a:cubicBezTo>
                    <a:pt x="153" y="62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4" name="Google Shape;39344;p45"/>
            <p:cNvSpPr/>
            <p:nvPr/>
          </p:nvSpPr>
          <p:spPr>
            <a:xfrm>
              <a:off x="5359025" y="33316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61"/>
                    <a:pt x="1" y="92"/>
                  </a:cubicBezTo>
                  <a:cubicBezTo>
                    <a:pt x="1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61"/>
                    <a:pt x="153" y="31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5" name="Google Shape;39345;p45"/>
            <p:cNvSpPr/>
            <p:nvPr/>
          </p:nvSpPr>
          <p:spPr>
            <a:xfrm>
              <a:off x="5406900" y="3324800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61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61" y="122"/>
                  </a:lnTo>
                  <a:lnTo>
                    <a:pt x="92" y="62"/>
                  </a:ln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6" name="Google Shape;39346;p45"/>
            <p:cNvSpPr/>
            <p:nvPr/>
          </p:nvSpPr>
          <p:spPr>
            <a:xfrm>
              <a:off x="5465425" y="30391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82" y="0"/>
                  </a:moveTo>
                  <a:lnTo>
                    <a:pt x="0" y="182"/>
                  </a:lnTo>
                  <a:cubicBezTo>
                    <a:pt x="91" y="152"/>
                    <a:pt x="152" y="91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7" name="Google Shape;39347;p45"/>
            <p:cNvSpPr/>
            <p:nvPr/>
          </p:nvSpPr>
          <p:spPr>
            <a:xfrm>
              <a:off x="5474525" y="2838475"/>
              <a:ext cx="3825" cy="5350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213"/>
                  </a:moveTo>
                  <a:cubicBezTo>
                    <a:pt x="62" y="153"/>
                    <a:pt x="122" y="61"/>
                    <a:pt x="153" y="1"/>
                  </a:cubicBezTo>
                  <a:cubicBezTo>
                    <a:pt x="122" y="61"/>
                    <a:pt x="62" y="153"/>
                    <a:pt x="1" y="2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8" name="Google Shape;39348;p45"/>
            <p:cNvSpPr/>
            <p:nvPr/>
          </p:nvSpPr>
          <p:spPr>
            <a:xfrm>
              <a:off x="5273925" y="33126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0"/>
                  </a:moveTo>
                  <a:lnTo>
                    <a:pt x="183" y="1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9" name="Google Shape;39349;p45"/>
            <p:cNvSpPr/>
            <p:nvPr/>
          </p:nvSpPr>
          <p:spPr>
            <a:xfrm>
              <a:off x="5181225" y="33255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2" y="0"/>
                  </a:moveTo>
                  <a:cubicBezTo>
                    <a:pt x="30" y="0"/>
                    <a:pt x="0" y="61"/>
                    <a:pt x="30" y="183"/>
                  </a:cubicBezTo>
                  <a:lnTo>
                    <a:pt x="91" y="243"/>
                  </a:lnTo>
                  <a:lnTo>
                    <a:pt x="24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0" name="Google Shape;39350;p45"/>
            <p:cNvSpPr/>
            <p:nvPr/>
          </p:nvSpPr>
          <p:spPr>
            <a:xfrm>
              <a:off x="5425150" y="2799625"/>
              <a:ext cx="18250" cy="18350"/>
            </a:xfrm>
            <a:custGeom>
              <a:avLst/>
              <a:gdLst/>
              <a:ahLst/>
              <a:cxnLst/>
              <a:rect l="l" t="t" r="r" b="b"/>
              <a:pathLst>
                <a:path w="730" h="734" extrusionOk="0">
                  <a:moveTo>
                    <a:pt x="320" y="1"/>
                  </a:moveTo>
                  <a:cubicBezTo>
                    <a:pt x="172" y="1"/>
                    <a:pt x="119" y="139"/>
                    <a:pt x="91" y="278"/>
                  </a:cubicBezTo>
                  <a:cubicBezTo>
                    <a:pt x="0" y="521"/>
                    <a:pt x="182" y="643"/>
                    <a:pt x="395" y="734"/>
                  </a:cubicBezTo>
                  <a:cubicBezTo>
                    <a:pt x="578" y="734"/>
                    <a:pt x="638" y="582"/>
                    <a:pt x="669" y="460"/>
                  </a:cubicBezTo>
                  <a:cubicBezTo>
                    <a:pt x="730" y="248"/>
                    <a:pt x="578" y="4"/>
                    <a:pt x="365" y="4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1" name="Google Shape;39351;p45"/>
            <p:cNvSpPr/>
            <p:nvPr/>
          </p:nvSpPr>
          <p:spPr>
            <a:xfrm>
              <a:off x="5442625" y="2815675"/>
              <a:ext cx="19025" cy="16000"/>
            </a:xfrm>
            <a:custGeom>
              <a:avLst/>
              <a:gdLst/>
              <a:ahLst/>
              <a:cxnLst/>
              <a:rect l="l" t="t" r="r" b="b"/>
              <a:pathLst>
                <a:path w="761" h="640" extrusionOk="0">
                  <a:moveTo>
                    <a:pt x="760" y="1"/>
                  </a:moveTo>
                  <a:cubicBezTo>
                    <a:pt x="395" y="31"/>
                    <a:pt x="91" y="305"/>
                    <a:pt x="0" y="639"/>
                  </a:cubicBezTo>
                  <a:cubicBezTo>
                    <a:pt x="304" y="548"/>
                    <a:pt x="608" y="305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2" name="Google Shape;39352;p45"/>
            <p:cNvSpPr/>
            <p:nvPr/>
          </p:nvSpPr>
          <p:spPr>
            <a:xfrm>
              <a:off x="5323325" y="3126475"/>
              <a:ext cx="10650" cy="12175"/>
            </a:xfrm>
            <a:custGeom>
              <a:avLst/>
              <a:gdLst/>
              <a:ahLst/>
              <a:cxnLst/>
              <a:rect l="l" t="t" r="r" b="b"/>
              <a:pathLst>
                <a:path w="426" h="487" extrusionOk="0">
                  <a:moveTo>
                    <a:pt x="30" y="1"/>
                  </a:moveTo>
                  <a:cubicBezTo>
                    <a:pt x="0" y="213"/>
                    <a:pt x="152" y="426"/>
                    <a:pt x="365" y="487"/>
                  </a:cubicBezTo>
                  <a:cubicBezTo>
                    <a:pt x="426" y="274"/>
                    <a:pt x="274" y="3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3" name="Google Shape;39353;p45"/>
            <p:cNvSpPr/>
            <p:nvPr/>
          </p:nvSpPr>
          <p:spPr>
            <a:xfrm>
              <a:off x="5175575" y="3322700"/>
              <a:ext cx="10225" cy="7525"/>
            </a:xfrm>
            <a:custGeom>
              <a:avLst/>
              <a:gdLst/>
              <a:ahLst/>
              <a:cxnLst/>
              <a:rect l="l" t="t" r="r" b="b"/>
              <a:pathLst>
                <a:path w="409" h="301" extrusionOk="0">
                  <a:moveTo>
                    <a:pt x="238" y="1"/>
                  </a:moveTo>
                  <a:cubicBezTo>
                    <a:pt x="153" y="1"/>
                    <a:pt x="81" y="83"/>
                    <a:pt x="44" y="176"/>
                  </a:cubicBezTo>
                  <a:cubicBezTo>
                    <a:pt x="0" y="285"/>
                    <a:pt x="81" y="300"/>
                    <a:pt x="164" y="300"/>
                  </a:cubicBezTo>
                  <a:cubicBezTo>
                    <a:pt x="197" y="300"/>
                    <a:pt x="230" y="298"/>
                    <a:pt x="256" y="298"/>
                  </a:cubicBezTo>
                  <a:lnTo>
                    <a:pt x="408" y="115"/>
                  </a:lnTo>
                  <a:cubicBezTo>
                    <a:pt x="350" y="33"/>
                    <a:pt x="291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4" name="Google Shape;39354;p45"/>
            <p:cNvSpPr/>
            <p:nvPr/>
          </p:nvSpPr>
          <p:spPr>
            <a:xfrm>
              <a:off x="5305825" y="3244225"/>
              <a:ext cx="15225" cy="11800"/>
            </a:xfrm>
            <a:custGeom>
              <a:avLst/>
              <a:gdLst/>
              <a:ahLst/>
              <a:cxnLst/>
              <a:rect l="l" t="t" r="r" b="b"/>
              <a:pathLst>
                <a:path w="609" h="472" extrusionOk="0">
                  <a:moveTo>
                    <a:pt x="391" y="0"/>
                  </a:moveTo>
                  <a:cubicBezTo>
                    <a:pt x="344" y="0"/>
                    <a:pt x="294" y="7"/>
                    <a:pt x="246" y="7"/>
                  </a:cubicBezTo>
                  <a:cubicBezTo>
                    <a:pt x="224" y="7"/>
                    <a:pt x="203" y="6"/>
                    <a:pt x="183" y="2"/>
                  </a:cubicBezTo>
                  <a:lnTo>
                    <a:pt x="1" y="2"/>
                  </a:lnTo>
                  <a:cubicBezTo>
                    <a:pt x="1" y="63"/>
                    <a:pt x="1" y="123"/>
                    <a:pt x="31" y="184"/>
                  </a:cubicBezTo>
                  <a:cubicBezTo>
                    <a:pt x="57" y="339"/>
                    <a:pt x="148" y="471"/>
                    <a:pt x="305" y="471"/>
                  </a:cubicBezTo>
                  <a:cubicBezTo>
                    <a:pt x="333" y="471"/>
                    <a:pt x="364" y="467"/>
                    <a:pt x="396" y="458"/>
                  </a:cubicBezTo>
                  <a:cubicBezTo>
                    <a:pt x="518" y="427"/>
                    <a:pt x="609" y="306"/>
                    <a:pt x="578" y="184"/>
                  </a:cubicBezTo>
                  <a:cubicBezTo>
                    <a:pt x="561" y="27"/>
                    <a:pt x="483" y="0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5" name="Google Shape;39355;p45"/>
            <p:cNvSpPr/>
            <p:nvPr/>
          </p:nvSpPr>
          <p:spPr>
            <a:xfrm>
              <a:off x="5228325" y="3249975"/>
              <a:ext cx="10675" cy="8750"/>
            </a:xfrm>
            <a:custGeom>
              <a:avLst/>
              <a:gdLst/>
              <a:ahLst/>
              <a:cxnLst/>
              <a:rect l="l" t="t" r="r" b="b"/>
              <a:pathLst>
                <a:path w="427" h="350" extrusionOk="0">
                  <a:moveTo>
                    <a:pt x="301" y="1"/>
                  </a:moveTo>
                  <a:cubicBezTo>
                    <a:pt x="243" y="1"/>
                    <a:pt x="188" y="54"/>
                    <a:pt x="153" y="106"/>
                  </a:cubicBezTo>
                  <a:cubicBezTo>
                    <a:pt x="92" y="167"/>
                    <a:pt x="31" y="228"/>
                    <a:pt x="1" y="319"/>
                  </a:cubicBezTo>
                  <a:lnTo>
                    <a:pt x="1" y="349"/>
                  </a:lnTo>
                  <a:cubicBezTo>
                    <a:pt x="92" y="319"/>
                    <a:pt x="153" y="319"/>
                    <a:pt x="244" y="289"/>
                  </a:cubicBezTo>
                  <a:cubicBezTo>
                    <a:pt x="335" y="228"/>
                    <a:pt x="426" y="137"/>
                    <a:pt x="426" y="106"/>
                  </a:cubicBezTo>
                  <a:cubicBezTo>
                    <a:pt x="388" y="29"/>
                    <a:pt x="344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56" name="Google Shape;39356;p45"/>
          <p:cNvGrpSpPr/>
          <p:nvPr/>
        </p:nvGrpSpPr>
        <p:grpSpPr>
          <a:xfrm rot="9961288" flipH="1">
            <a:off x="3948712" y="-1125303"/>
            <a:ext cx="1708545" cy="1656803"/>
            <a:chOff x="4985925" y="2606900"/>
            <a:chExt cx="1108650" cy="1075075"/>
          </a:xfrm>
        </p:grpSpPr>
        <p:sp>
          <p:nvSpPr>
            <p:cNvPr id="39357" name="Google Shape;39357;p45"/>
            <p:cNvSpPr/>
            <p:nvPr/>
          </p:nvSpPr>
          <p:spPr>
            <a:xfrm>
              <a:off x="5383350" y="2769875"/>
              <a:ext cx="97275" cy="86475"/>
            </a:xfrm>
            <a:custGeom>
              <a:avLst/>
              <a:gdLst/>
              <a:ahLst/>
              <a:cxnLst/>
              <a:rect l="l" t="t" r="r" b="b"/>
              <a:pathLst>
                <a:path w="3891" h="3459" extrusionOk="0">
                  <a:moveTo>
                    <a:pt x="1545" y="1"/>
                  </a:moveTo>
                  <a:cubicBezTo>
                    <a:pt x="1077" y="1"/>
                    <a:pt x="731" y="343"/>
                    <a:pt x="365" y="587"/>
                  </a:cubicBezTo>
                  <a:cubicBezTo>
                    <a:pt x="61" y="860"/>
                    <a:pt x="0" y="1346"/>
                    <a:pt x="243" y="1681"/>
                  </a:cubicBezTo>
                  <a:cubicBezTo>
                    <a:pt x="533" y="2201"/>
                    <a:pt x="877" y="2749"/>
                    <a:pt x="1563" y="2749"/>
                  </a:cubicBezTo>
                  <a:cubicBezTo>
                    <a:pt x="1599" y="2749"/>
                    <a:pt x="1635" y="2748"/>
                    <a:pt x="1672" y="2745"/>
                  </a:cubicBezTo>
                  <a:cubicBezTo>
                    <a:pt x="1700" y="2742"/>
                    <a:pt x="1728" y="2741"/>
                    <a:pt x="1756" y="2741"/>
                  </a:cubicBezTo>
                  <a:cubicBezTo>
                    <a:pt x="2061" y="2741"/>
                    <a:pt x="2356" y="2892"/>
                    <a:pt x="2523" y="3170"/>
                  </a:cubicBezTo>
                  <a:cubicBezTo>
                    <a:pt x="2621" y="3327"/>
                    <a:pt x="2770" y="3459"/>
                    <a:pt x="2953" y="3459"/>
                  </a:cubicBezTo>
                  <a:cubicBezTo>
                    <a:pt x="3054" y="3459"/>
                    <a:pt x="3165" y="3419"/>
                    <a:pt x="3283" y="3322"/>
                  </a:cubicBezTo>
                  <a:cubicBezTo>
                    <a:pt x="3374" y="3201"/>
                    <a:pt x="3557" y="3261"/>
                    <a:pt x="3648" y="3109"/>
                  </a:cubicBezTo>
                  <a:cubicBezTo>
                    <a:pt x="3648" y="3049"/>
                    <a:pt x="3648" y="3018"/>
                    <a:pt x="3648" y="2957"/>
                  </a:cubicBezTo>
                  <a:cubicBezTo>
                    <a:pt x="3678" y="2866"/>
                    <a:pt x="3739" y="2805"/>
                    <a:pt x="3800" y="2745"/>
                  </a:cubicBezTo>
                  <a:cubicBezTo>
                    <a:pt x="3891" y="2289"/>
                    <a:pt x="3587" y="1863"/>
                    <a:pt x="3101" y="1833"/>
                  </a:cubicBezTo>
                  <a:cubicBezTo>
                    <a:pt x="2979" y="1894"/>
                    <a:pt x="2858" y="1985"/>
                    <a:pt x="2736" y="2076"/>
                  </a:cubicBezTo>
                  <a:cubicBezTo>
                    <a:pt x="2858" y="1985"/>
                    <a:pt x="2979" y="1894"/>
                    <a:pt x="3101" y="1802"/>
                  </a:cubicBezTo>
                  <a:cubicBezTo>
                    <a:pt x="3131" y="1042"/>
                    <a:pt x="2645" y="343"/>
                    <a:pt x="1915" y="70"/>
                  </a:cubicBezTo>
                  <a:cubicBezTo>
                    <a:pt x="1783" y="22"/>
                    <a:pt x="1660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8" name="Google Shape;39358;p45"/>
            <p:cNvSpPr/>
            <p:nvPr/>
          </p:nvSpPr>
          <p:spPr>
            <a:xfrm>
              <a:off x="5559675" y="3577050"/>
              <a:ext cx="64575" cy="63900"/>
            </a:xfrm>
            <a:custGeom>
              <a:avLst/>
              <a:gdLst/>
              <a:ahLst/>
              <a:cxnLst/>
              <a:rect l="l" t="t" r="r" b="b"/>
              <a:pathLst>
                <a:path w="2583" h="2556" extrusionOk="0">
                  <a:moveTo>
                    <a:pt x="1103" y="1"/>
                  </a:moveTo>
                  <a:cubicBezTo>
                    <a:pt x="489" y="1"/>
                    <a:pt x="1" y="536"/>
                    <a:pt x="60" y="1157"/>
                  </a:cubicBezTo>
                  <a:cubicBezTo>
                    <a:pt x="60" y="2008"/>
                    <a:pt x="516" y="2555"/>
                    <a:pt x="1245" y="2555"/>
                  </a:cubicBezTo>
                  <a:cubicBezTo>
                    <a:pt x="2005" y="2555"/>
                    <a:pt x="2583" y="2130"/>
                    <a:pt x="2583" y="1522"/>
                  </a:cubicBezTo>
                  <a:cubicBezTo>
                    <a:pt x="2552" y="610"/>
                    <a:pt x="2005" y="2"/>
                    <a:pt x="1154" y="2"/>
                  </a:cubicBezTo>
                  <a:cubicBezTo>
                    <a:pt x="1137" y="1"/>
                    <a:pt x="1120" y="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9" name="Google Shape;39359;p45"/>
            <p:cNvSpPr/>
            <p:nvPr/>
          </p:nvSpPr>
          <p:spPr>
            <a:xfrm>
              <a:off x="4985925" y="2988925"/>
              <a:ext cx="63100" cy="57800"/>
            </a:xfrm>
            <a:custGeom>
              <a:avLst/>
              <a:gdLst/>
              <a:ahLst/>
              <a:cxnLst/>
              <a:rect l="l" t="t" r="r" b="b"/>
              <a:pathLst>
                <a:path w="2524" h="2312" extrusionOk="0">
                  <a:moveTo>
                    <a:pt x="1125" y="1"/>
                  </a:moveTo>
                  <a:cubicBezTo>
                    <a:pt x="517" y="31"/>
                    <a:pt x="0" y="548"/>
                    <a:pt x="31" y="1186"/>
                  </a:cubicBezTo>
                  <a:cubicBezTo>
                    <a:pt x="122" y="1794"/>
                    <a:pt x="608" y="2250"/>
                    <a:pt x="1247" y="2311"/>
                  </a:cubicBezTo>
                  <a:cubicBezTo>
                    <a:pt x="1256" y="2312"/>
                    <a:pt x="1265" y="2312"/>
                    <a:pt x="1274" y="2312"/>
                  </a:cubicBezTo>
                  <a:cubicBezTo>
                    <a:pt x="1762" y="2312"/>
                    <a:pt x="2523" y="1543"/>
                    <a:pt x="2523" y="1095"/>
                  </a:cubicBezTo>
                  <a:cubicBezTo>
                    <a:pt x="2493" y="548"/>
                    <a:pt x="1824" y="1"/>
                    <a:pt x="1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0" name="Google Shape;39360;p45"/>
            <p:cNvSpPr/>
            <p:nvPr/>
          </p:nvSpPr>
          <p:spPr>
            <a:xfrm>
              <a:off x="5305825" y="3591700"/>
              <a:ext cx="60075" cy="66475"/>
            </a:xfrm>
            <a:custGeom>
              <a:avLst/>
              <a:gdLst/>
              <a:ahLst/>
              <a:cxnLst/>
              <a:rect l="l" t="t" r="r" b="b"/>
              <a:pathLst>
                <a:path w="2403" h="2659" extrusionOk="0">
                  <a:moveTo>
                    <a:pt x="1259" y="1"/>
                  </a:moveTo>
                  <a:cubicBezTo>
                    <a:pt x="885" y="1"/>
                    <a:pt x="532" y="182"/>
                    <a:pt x="305" y="510"/>
                  </a:cubicBezTo>
                  <a:cubicBezTo>
                    <a:pt x="123" y="693"/>
                    <a:pt x="31" y="966"/>
                    <a:pt x="1" y="1240"/>
                  </a:cubicBezTo>
                  <a:cubicBezTo>
                    <a:pt x="943" y="1453"/>
                    <a:pt x="943" y="1453"/>
                    <a:pt x="518" y="2334"/>
                  </a:cubicBezTo>
                  <a:cubicBezTo>
                    <a:pt x="741" y="2496"/>
                    <a:pt x="977" y="2658"/>
                    <a:pt x="1236" y="2658"/>
                  </a:cubicBezTo>
                  <a:cubicBezTo>
                    <a:pt x="1365" y="2658"/>
                    <a:pt x="1500" y="2618"/>
                    <a:pt x="1642" y="2516"/>
                  </a:cubicBezTo>
                  <a:cubicBezTo>
                    <a:pt x="2129" y="2243"/>
                    <a:pt x="2402" y="1696"/>
                    <a:pt x="2372" y="1149"/>
                  </a:cubicBezTo>
                  <a:cubicBezTo>
                    <a:pt x="2341" y="784"/>
                    <a:pt x="1885" y="54"/>
                    <a:pt x="1490" y="24"/>
                  </a:cubicBezTo>
                  <a:cubicBezTo>
                    <a:pt x="1413" y="9"/>
                    <a:pt x="1335" y="1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1" name="Google Shape;39361;p45"/>
            <p:cNvSpPr/>
            <p:nvPr/>
          </p:nvSpPr>
          <p:spPr>
            <a:xfrm>
              <a:off x="5437300" y="3081150"/>
              <a:ext cx="49425" cy="84100"/>
            </a:xfrm>
            <a:custGeom>
              <a:avLst/>
              <a:gdLst/>
              <a:ahLst/>
              <a:cxnLst/>
              <a:rect l="l" t="t" r="r" b="b"/>
              <a:pathLst>
                <a:path w="1977" h="3364" extrusionOk="0">
                  <a:moveTo>
                    <a:pt x="393" y="1"/>
                  </a:moveTo>
                  <a:cubicBezTo>
                    <a:pt x="328" y="1"/>
                    <a:pt x="262" y="32"/>
                    <a:pt x="213" y="81"/>
                  </a:cubicBezTo>
                  <a:cubicBezTo>
                    <a:pt x="92" y="172"/>
                    <a:pt x="92" y="324"/>
                    <a:pt x="213" y="385"/>
                  </a:cubicBezTo>
                  <a:cubicBezTo>
                    <a:pt x="517" y="537"/>
                    <a:pt x="487" y="719"/>
                    <a:pt x="244" y="932"/>
                  </a:cubicBezTo>
                  <a:cubicBezTo>
                    <a:pt x="0" y="1114"/>
                    <a:pt x="0" y="1418"/>
                    <a:pt x="213" y="1540"/>
                  </a:cubicBezTo>
                  <a:cubicBezTo>
                    <a:pt x="639" y="1814"/>
                    <a:pt x="456" y="2057"/>
                    <a:pt x="304" y="2361"/>
                  </a:cubicBezTo>
                  <a:cubicBezTo>
                    <a:pt x="122" y="2665"/>
                    <a:pt x="517" y="3364"/>
                    <a:pt x="791" y="3364"/>
                  </a:cubicBezTo>
                  <a:cubicBezTo>
                    <a:pt x="1034" y="3364"/>
                    <a:pt x="1520" y="2786"/>
                    <a:pt x="1459" y="2513"/>
                  </a:cubicBezTo>
                  <a:cubicBezTo>
                    <a:pt x="1399" y="2178"/>
                    <a:pt x="1490" y="1844"/>
                    <a:pt x="1703" y="1601"/>
                  </a:cubicBezTo>
                  <a:cubicBezTo>
                    <a:pt x="1976" y="1266"/>
                    <a:pt x="1824" y="750"/>
                    <a:pt x="1429" y="628"/>
                  </a:cubicBezTo>
                  <a:cubicBezTo>
                    <a:pt x="1064" y="537"/>
                    <a:pt x="760" y="355"/>
                    <a:pt x="548" y="81"/>
                  </a:cubicBezTo>
                  <a:cubicBezTo>
                    <a:pt x="505" y="24"/>
                    <a:pt x="450" y="1"/>
                    <a:pt x="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2" name="Google Shape;39362;p45"/>
            <p:cNvSpPr/>
            <p:nvPr/>
          </p:nvSpPr>
          <p:spPr>
            <a:xfrm>
              <a:off x="5168300" y="2989550"/>
              <a:ext cx="56250" cy="48950"/>
            </a:xfrm>
            <a:custGeom>
              <a:avLst/>
              <a:gdLst/>
              <a:ahLst/>
              <a:cxnLst/>
              <a:rect l="l" t="t" r="r" b="b"/>
              <a:pathLst>
                <a:path w="2250" h="1958" extrusionOk="0">
                  <a:moveTo>
                    <a:pt x="1082" y="1"/>
                  </a:moveTo>
                  <a:cubicBezTo>
                    <a:pt x="544" y="1"/>
                    <a:pt x="59" y="438"/>
                    <a:pt x="31" y="1009"/>
                  </a:cubicBezTo>
                  <a:cubicBezTo>
                    <a:pt x="0" y="1526"/>
                    <a:pt x="365" y="1891"/>
                    <a:pt x="1003" y="1952"/>
                  </a:cubicBezTo>
                  <a:cubicBezTo>
                    <a:pt x="1040" y="1955"/>
                    <a:pt x="1076" y="1957"/>
                    <a:pt x="1112" y="1957"/>
                  </a:cubicBezTo>
                  <a:cubicBezTo>
                    <a:pt x="1672" y="1957"/>
                    <a:pt x="2132" y="1522"/>
                    <a:pt x="2189" y="979"/>
                  </a:cubicBezTo>
                  <a:cubicBezTo>
                    <a:pt x="2250" y="523"/>
                    <a:pt x="1763" y="67"/>
                    <a:pt x="1186" y="6"/>
                  </a:cubicBezTo>
                  <a:cubicBezTo>
                    <a:pt x="1151" y="3"/>
                    <a:pt x="1116" y="1"/>
                    <a:pt x="1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3" name="Google Shape;39363;p45"/>
            <p:cNvSpPr/>
            <p:nvPr/>
          </p:nvSpPr>
          <p:spPr>
            <a:xfrm>
              <a:off x="5841550" y="3077075"/>
              <a:ext cx="53975" cy="44850"/>
            </a:xfrm>
            <a:custGeom>
              <a:avLst/>
              <a:gdLst/>
              <a:ahLst/>
              <a:cxnLst/>
              <a:rect l="l" t="t" r="r" b="b"/>
              <a:pathLst>
                <a:path w="2159" h="1794" extrusionOk="0">
                  <a:moveTo>
                    <a:pt x="1126" y="1"/>
                  </a:moveTo>
                  <a:cubicBezTo>
                    <a:pt x="1004" y="31"/>
                    <a:pt x="882" y="92"/>
                    <a:pt x="761" y="122"/>
                  </a:cubicBezTo>
                  <a:cubicBezTo>
                    <a:pt x="426" y="153"/>
                    <a:pt x="153" y="244"/>
                    <a:pt x="92" y="609"/>
                  </a:cubicBezTo>
                  <a:cubicBezTo>
                    <a:pt x="1" y="973"/>
                    <a:pt x="183" y="1308"/>
                    <a:pt x="518" y="1429"/>
                  </a:cubicBezTo>
                  <a:cubicBezTo>
                    <a:pt x="730" y="1551"/>
                    <a:pt x="943" y="1673"/>
                    <a:pt x="1186" y="1764"/>
                  </a:cubicBezTo>
                  <a:cubicBezTo>
                    <a:pt x="1247" y="1784"/>
                    <a:pt x="1307" y="1794"/>
                    <a:pt x="1367" y="1794"/>
                  </a:cubicBezTo>
                  <a:cubicBezTo>
                    <a:pt x="1575" y="1794"/>
                    <a:pt x="1767" y="1673"/>
                    <a:pt x="1885" y="1460"/>
                  </a:cubicBezTo>
                  <a:cubicBezTo>
                    <a:pt x="2098" y="1217"/>
                    <a:pt x="2159" y="822"/>
                    <a:pt x="2007" y="518"/>
                  </a:cubicBezTo>
                  <a:cubicBezTo>
                    <a:pt x="1825" y="214"/>
                    <a:pt x="1490" y="3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4" name="Google Shape;39364;p45"/>
            <p:cNvSpPr/>
            <p:nvPr/>
          </p:nvSpPr>
          <p:spPr>
            <a:xfrm>
              <a:off x="5513275" y="3025400"/>
              <a:ext cx="53225" cy="50525"/>
            </a:xfrm>
            <a:custGeom>
              <a:avLst/>
              <a:gdLst/>
              <a:ahLst/>
              <a:cxnLst/>
              <a:rect l="l" t="t" r="r" b="b"/>
              <a:pathLst>
                <a:path w="2129" h="2021" extrusionOk="0">
                  <a:moveTo>
                    <a:pt x="1642" y="1"/>
                  </a:moveTo>
                  <a:cubicBezTo>
                    <a:pt x="1308" y="123"/>
                    <a:pt x="974" y="183"/>
                    <a:pt x="639" y="183"/>
                  </a:cubicBezTo>
                  <a:cubicBezTo>
                    <a:pt x="62" y="518"/>
                    <a:pt x="1" y="1034"/>
                    <a:pt x="123" y="1642"/>
                  </a:cubicBezTo>
                  <a:cubicBezTo>
                    <a:pt x="153" y="1855"/>
                    <a:pt x="305" y="1916"/>
                    <a:pt x="487" y="2007"/>
                  </a:cubicBezTo>
                  <a:cubicBezTo>
                    <a:pt x="549" y="2016"/>
                    <a:pt x="611" y="2020"/>
                    <a:pt x="673" y="2020"/>
                  </a:cubicBezTo>
                  <a:cubicBezTo>
                    <a:pt x="1034" y="2020"/>
                    <a:pt x="1383" y="1872"/>
                    <a:pt x="1642" y="1612"/>
                  </a:cubicBezTo>
                  <a:cubicBezTo>
                    <a:pt x="2129" y="1095"/>
                    <a:pt x="1642" y="578"/>
                    <a:pt x="1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5" name="Google Shape;39365;p45"/>
            <p:cNvSpPr/>
            <p:nvPr/>
          </p:nvSpPr>
          <p:spPr>
            <a:xfrm>
              <a:off x="5610550" y="3222025"/>
              <a:ext cx="47925" cy="45225"/>
            </a:xfrm>
            <a:custGeom>
              <a:avLst/>
              <a:gdLst/>
              <a:ahLst/>
              <a:cxnLst/>
              <a:rect l="l" t="t" r="r" b="b"/>
              <a:pathLst>
                <a:path w="1917" h="1809" extrusionOk="0">
                  <a:moveTo>
                    <a:pt x="932" y="0"/>
                  </a:moveTo>
                  <a:cubicBezTo>
                    <a:pt x="465" y="0"/>
                    <a:pt x="1" y="312"/>
                    <a:pt x="31" y="951"/>
                  </a:cubicBezTo>
                  <a:cubicBezTo>
                    <a:pt x="1" y="1467"/>
                    <a:pt x="365" y="1802"/>
                    <a:pt x="973" y="1802"/>
                  </a:cubicBezTo>
                  <a:cubicBezTo>
                    <a:pt x="1009" y="1806"/>
                    <a:pt x="1044" y="1808"/>
                    <a:pt x="1079" y="1808"/>
                  </a:cubicBezTo>
                  <a:cubicBezTo>
                    <a:pt x="1515" y="1808"/>
                    <a:pt x="1855" y="1462"/>
                    <a:pt x="1855" y="1011"/>
                  </a:cubicBezTo>
                  <a:cubicBezTo>
                    <a:pt x="1917" y="343"/>
                    <a:pt x="1422" y="0"/>
                    <a:pt x="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6" name="Google Shape;39366;p45"/>
            <p:cNvSpPr/>
            <p:nvPr/>
          </p:nvSpPr>
          <p:spPr>
            <a:xfrm>
              <a:off x="5368900" y="3117775"/>
              <a:ext cx="50175" cy="61125"/>
            </a:xfrm>
            <a:custGeom>
              <a:avLst/>
              <a:gdLst/>
              <a:ahLst/>
              <a:cxnLst/>
              <a:rect l="l" t="t" r="r" b="b"/>
              <a:pathLst>
                <a:path w="2007" h="2445" extrusionOk="0">
                  <a:moveTo>
                    <a:pt x="940" y="1"/>
                  </a:moveTo>
                  <a:cubicBezTo>
                    <a:pt x="824" y="1"/>
                    <a:pt x="696" y="68"/>
                    <a:pt x="578" y="136"/>
                  </a:cubicBezTo>
                  <a:cubicBezTo>
                    <a:pt x="487" y="379"/>
                    <a:pt x="913" y="592"/>
                    <a:pt x="609" y="865"/>
                  </a:cubicBezTo>
                  <a:cubicBezTo>
                    <a:pt x="487" y="1139"/>
                    <a:pt x="183" y="1200"/>
                    <a:pt x="1" y="1412"/>
                  </a:cubicBezTo>
                  <a:cubicBezTo>
                    <a:pt x="122" y="1899"/>
                    <a:pt x="487" y="2263"/>
                    <a:pt x="973" y="2385"/>
                  </a:cubicBezTo>
                  <a:cubicBezTo>
                    <a:pt x="1047" y="2426"/>
                    <a:pt x="1127" y="2445"/>
                    <a:pt x="1206" y="2445"/>
                  </a:cubicBezTo>
                  <a:cubicBezTo>
                    <a:pt x="1423" y="2445"/>
                    <a:pt x="1636" y="2304"/>
                    <a:pt x="1703" y="2081"/>
                  </a:cubicBezTo>
                  <a:cubicBezTo>
                    <a:pt x="1885" y="1716"/>
                    <a:pt x="1673" y="1291"/>
                    <a:pt x="1977" y="956"/>
                  </a:cubicBezTo>
                  <a:cubicBezTo>
                    <a:pt x="2007" y="926"/>
                    <a:pt x="1825" y="652"/>
                    <a:pt x="1825" y="652"/>
                  </a:cubicBezTo>
                  <a:cubicBezTo>
                    <a:pt x="1707" y="711"/>
                    <a:pt x="1617" y="737"/>
                    <a:pt x="1547" y="737"/>
                  </a:cubicBezTo>
                  <a:cubicBezTo>
                    <a:pt x="1294" y="737"/>
                    <a:pt x="1305" y="405"/>
                    <a:pt x="1186" y="166"/>
                  </a:cubicBezTo>
                  <a:cubicBezTo>
                    <a:pt x="1119" y="44"/>
                    <a:pt x="1033" y="1"/>
                    <a:pt x="9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7" name="Google Shape;39367;p45"/>
            <p:cNvSpPr/>
            <p:nvPr/>
          </p:nvSpPr>
          <p:spPr>
            <a:xfrm>
              <a:off x="5520875" y="3166750"/>
              <a:ext cx="39550" cy="45650"/>
            </a:xfrm>
            <a:custGeom>
              <a:avLst/>
              <a:gdLst/>
              <a:ahLst/>
              <a:cxnLst/>
              <a:rect l="l" t="t" r="r" b="b"/>
              <a:pathLst>
                <a:path w="1582" h="1826" extrusionOk="0">
                  <a:moveTo>
                    <a:pt x="882" y="1"/>
                  </a:moveTo>
                  <a:cubicBezTo>
                    <a:pt x="396" y="1"/>
                    <a:pt x="31" y="396"/>
                    <a:pt x="31" y="852"/>
                  </a:cubicBezTo>
                  <a:cubicBezTo>
                    <a:pt x="1" y="1338"/>
                    <a:pt x="305" y="1794"/>
                    <a:pt x="670" y="1824"/>
                  </a:cubicBezTo>
                  <a:cubicBezTo>
                    <a:pt x="681" y="1825"/>
                    <a:pt x="693" y="1825"/>
                    <a:pt x="704" y="1825"/>
                  </a:cubicBezTo>
                  <a:cubicBezTo>
                    <a:pt x="1148" y="1825"/>
                    <a:pt x="1582" y="1262"/>
                    <a:pt x="1582" y="669"/>
                  </a:cubicBezTo>
                  <a:cubicBezTo>
                    <a:pt x="1551" y="304"/>
                    <a:pt x="1247" y="31"/>
                    <a:pt x="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8" name="Google Shape;39368;p45"/>
            <p:cNvSpPr/>
            <p:nvPr/>
          </p:nvSpPr>
          <p:spPr>
            <a:xfrm>
              <a:off x="5573325" y="2935700"/>
              <a:ext cx="40300" cy="43375"/>
            </a:xfrm>
            <a:custGeom>
              <a:avLst/>
              <a:gdLst/>
              <a:ahLst/>
              <a:cxnLst/>
              <a:rect l="l" t="t" r="r" b="b"/>
              <a:pathLst>
                <a:path w="1612" h="1735" extrusionOk="0">
                  <a:moveTo>
                    <a:pt x="825" y="1"/>
                  </a:moveTo>
                  <a:cubicBezTo>
                    <a:pt x="549" y="1"/>
                    <a:pt x="120" y="438"/>
                    <a:pt x="61" y="762"/>
                  </a:cubicBezTo>
                  <a:cubicBezTo>
                    <a:pt x="0" y="1157"/>
                    <a:pt x="365" y="1704"/>
                    <a:pt x="669" y="1735"/>
                  </a:cubicBezTo>
                  <a:cubicBezTo>
                    <a:pt x="1155" y="1704"/>
                    <a:pt x="1520" y="1340"/>
                    <a:pt x="1581" y="884"/>
                  </a:cubicBezTo>
                  <a:cubicBezTo>
                    <a:pt x="1611" y="458"/>
                    <a:pt x="1277" y="63"/>
                    <a:pt x="851" y="2"/>
                  </a:cubicBezTo>
                  <a:cubicBezTo>
                    <a:pt x="843" y="1"/>
                    <a:pt x="834" y="1"/>
                    <a:pt x="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9" name="Google Shape;39369;p45"/>
            <p:cNvSpPr/>
            <p:nvPr/>
          </p:nvSpPr>
          <p:spPr>
            <a:xfrm>
              <a:off x="5523175" y="3472175"/>
              <a:ext cx="42575" cy="40350"/>
            </a:xfrm>
            <a:custGeom>
              <a:avLst/>
              <a:gdLst/>
              <a:ahLst/>
              <a:cxnLst/>
              <a:rect l="l" t="t" r="r" b="b"/>
              <a:pathLst>
                <a:path w="1703" h="1614" extrusionOk="0">
                  <a:moveTo>
                    <a:pt x="797" y="1"/>
                  </a:moveTo>
                  <a:cubicBezTo>
                    <a:pt x="393" y="1"/>
                    <a:pt x="32" y="326"/>
                    <a:pt x="61" y="762"/>
                  </a:cubicBezTo>
                  <a:cubicBezTo>
                    <a:pt x="0" y="1188"/>
                    <a:pt x="334" y="1583"/>
                    <a:pt x="760" y="1613"/>
                  </a:cubicBezTo>
                  <a:cubicBezTo>
                    <a:pt x="1186" y="1583"/>
                    <a:pt x="1550" y="1279"/>
                    <a:pt x="1672" y="854"/>
                  </a:cubicBezTo>
                  <a:cubicBezTo>
                    <a:pt x="1702" y="550"/>
                    <a:pt x="1246" y="63"/>
                    <a:pt x="851" y="3"/>
                  </a:cubicBezTo>
                  <a:cubicBezTo>
                    <a:pt x="833" y="1"/>
                    <a:pt x="815" y="1"/>
                    <a:pt x="7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0" name="Google Shape;39370;p45"/>
            <p:cNvSpPr/>
            <p:nvPr/>
          </p:nvSpPr>
          <p:spPr>
            <a:xfrm>
              <a:off x="5162225" y="3160275"/>
              <a:ext cx="46150" cy="38425"/>
            </a:xfrm>
            <a:custGeom>
              <a:avLst/>
              <a:gdLst/>
              <a:ahLst/>
              <a:cxnLst/>
              <a:rect l="l" t="t" r="r" b="b"/>
              <a:pathLst>
                <a:path w="1846" h="1537" extrusionOk="0">
                  <a:moveTo>
                    <a:pt x="884" y="0"/>
                  </a:moveTo>
                  <a:cubicBezTo>
                    <a:pt x="718" y="0"/>
                    <a:pt x="555" y="70"/>
                    <a:pt x="426" y="199"/>
                  </a:cubicBezTo>
                  <a:cubicBezTo>
                    <a:pt x="122" y="442"/>
                    <a:pt x="0" y="807"/>
                    <a:pt x="91" y="1171"/>
                  </a:cubicBezTo>
                  <a:cubicBezTo>
                    <a:pt x="304" y="1263"/>
                    <a:pt x="456" y="1506"/>
                    <a:pt x="699" y="1536"/>
                  </a:cubicBezTo>
                  <a:cubicBezTo>
                    <a:pt x="712" y="1537"/>
                    <a:pt x="724" y="1537"/>
                    <a:pt x="736" y="1537"/>
                  </a:cubicBezTo>
                  <a:cubicBezTo>
                    <a:pt x="1443" y="1537"/>
                    <a:pt x="1845" y="676"/>
                    <a:pt x="1307" y="168"/>
                  </a:cubicBezTo>
                  <a:cubicBezTo>
                    <a:pt x="1179" y="54"/>
                    <a:pt x="1031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1" name="Google Shape;39371;p45"/>
            <p:cNvSpPr/>
            <p:nvPr/>
          </p:nvSpPr>
          <p:spPr>
            <a:xfrm>
              <a:off x="5373475" y="2974150"/>
              <a:ext cx="32700" cy="40325"/>
            </a:xfrm>
            <a:custGeom>
              <a:avLst/>
              <a:gdLst/>
              <a:ahLst/>
              <a:cxnLst/>
              <a:rect l="l" t="t" r="r" b="b"/>
              <a:pathLst>
                <a:path w="1308" h="1613" extrusionOk="0">
                  <a:moveTo>
                    <a:pt x="220" y="0"/>
                  </a:moveTo>
                  <a:cubicBezTo>
                    <a:pt x="93" y="0"/>
                    <a:pt x="67" y="117"/>
                    <a:pt x="31" y="410"/>
                  </a:cubicBezTo>
                  <a:lnTo>
                    <a:pt x="31" y="683"/>
                  </a:lnTo>
                  <a:cubicBezTo>
                    <a:pt x="0" y="805"/>
                    <a:pt x="0" y="896"/>
                    <a:pt x="0" y="1017"/>
                  </a:cubicBezTo>
                  <a:cubicBezTo>
                    <a:pt x="0" y="1291"/>
                    <a:pt x="213" y="1534"/>
                    <a:pt x="486" y="1595"/>
                  </a:cubicBezTo>
                  <a:cubicBezTo>
                    <a:pt x="527" y="1607"/>
                    <a:pt x="568" y="1613"/>
                    <a:pt x="608" y="1613"/>
                  </a:cubicBezTo>
                  <a:cubicBezTo>
                    <a:pt x="861" y="1613"/>
                    <a:pt x="1080" y="1380"/>
                    <a:pt x="1186" y="1169"/>
                  </a:cubicBezTo>
                  <a:cubicBezTo>
                    <a:pt x="1307" y="926"/>
                    <a:pt x="1186" y="714"/>
                    <a:pt x="1155" y="470"/>
                  </a:cubicBezTo>
                  <a:cubicBezTo>
                    <a:pt x="1094" y="136"/>
                    <a:pt x="851" y="197"/>
                    <a:pt x="638" y="136"/>
                  </a:cubicBezTo>
                  <a:cubicBezTo>
                    <a:pt x="433" y="51"/>
                    <a:pt x="304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2" name="Google Shape;39372;p45"/>
            <p:cNvSpPr/>
            <p:nvPr/>
          </p:nvSpPr>
          <p:spPr>
            <a:xfrm>
              <a:off x="5295400" y="3124000"/>
              <a:ext cx="38575" cy="37225"/>
            </a:xfrm>
            <a:custGeom>
              <a:avLst/>
              <a:gdLst/>
              <a:ahLst/>
              <a:cxnLst/>
              <a:rect l="l" t="t" r="r" b="b"/>
              <a:pathLst>
                <a:path w="1543" h="1489" extrusionOk="0">
                  <a:moveTo>
                    <a:pt x="771" y="1"/>
                  </a:moveTo>
                  <a:cubicBezTo>
                    <a:pt x="699" y="1"/>
                    <a:pt x="631" y="24"/>
                    <a:pt x="570" y="69"/>
                  </a:cubicBezTo>
                  <a:cubicBezTo>
                    <a:pt x="144" y="100"/>
                    <a:pt x="236" y="555"/>
                    <a:pt x="53" y="799"/>
                  </a:cubicBezTo>
                  <a:cubicBezTo>
                    <a:pt x="0" y="1171"/>
                    <a:pt x="180" y="1357"/>
                    <a:pt x="470" y="1357"/>
                  </a:cubicBezTo>
                  <a:cubicBezTo>
                    <a:pt x="511" y="1357"/>
                    <a:pt x="555" y="1353"/>
                    <a:pt x="600" y="1346"/>
                  </a:cubicBezTo>
                  <a:cubicBezTo>
                    <a:pt x="893" y="1433"/>
                    <a:pt x="1081" y="1488"/>
                    <a:pt x="1207" y="1488"/>
                  </a:cubicBezTo>
                  <a:cubicBezTo>
                    <a:pt x="1433" y="1488"/>
                    <a:pt x="1454" y="1307"/>
                    <a:pt x="1512" y="799"/>
                  </a:cubicBezTo>
                  <a:cubicBezTo>
                    <a:pt x="1512" y="768"/>
                    <a:pt x="1543" y="677"/>
                    <a:pt x="1543" y="647"/>
                  </a:cubicBezTo>
                  <a:cubicBezTo>
                    <a:pt x="1512" y="616"/>
                    <a:pt x="1512" y="555"/>
                    <a:pt x="1512" y="525"/>
                  </a:cubicBezTo>
                  <a:cubicBezTo>
                    <a:pt x="1451" y="373"/>
                    <a:pt x="1360" y="221"/>
                    <a:pt x="1239" y="100"/>
                  </a:cubicBezTo>
                  <a:lnTo>
                    <a:pt x="1117" y="39"/>
                  </a:lnTo>
                  <a:lnTo>
                    <a:pt x="995" y="69"/>
                  </a:lnTo>
                  <a:cubicBezTo>
                    <a:pt x="919" y="24"/>
                    <a:pt x="843" y="1"/>
                    <a:pt x="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3" name="Google Shape;39373;p45"/>
            <p:cNvSpPr/>
            <p:nvPr/>
          </p:nvSpPr>
          <p:spPr>
            <a:xfrm>
              <a:off x="5147025" y="3301600"/>
              <a:ext cx="43850" cy="34000"/>
            </a:xfrm>
            <a:custGeom>
              <a:avLst/>
              <a:gdLst/>
              <a:ahLst/>
              <a:cxnLst/>
              <a:rect l="l" t="t" r="r" b="b"/>
              <a:pathLst>
                <a:path w="1754" h="1360" extrusionOk="0">
                  <a:moveTo>
                    <a:pt x="428" y="0"/>
                  </a:moveTo>
                  <a:cubicBezTo>
                    <a:pt x="291" y="0"/>
                    <a:pt x="149" y="30"/>
                    <a:pt x="0" y="139"/>
                  </a:cubicBezTo>
                  <a:cubicBezTo>
                    <a:pt x="152" y="382"/>
                    <a:pt x="304" y="655"/>
                    <a:pt x="426" y="898"/>
                  </a:cubicBezTo>
                  <a:cubicBezTo>
                    <a:pt x="568" y="1163"/>
                    <a:pt x="766" y="1360"/>
                    <a:pt x="1027" y="1360"/>
                  </a:cubicBezTo>
                  <a:cubicBezTo>
                    <a:pt x="1155" y="1360"/>
                    <a:pt x="1299" y="1313"/>
                    <a:pt x="1459" y="1202"/>
                  </a:cubicBezTo>
                  <a:lnTo>
                    <a:pt x="1429" y="1111"/>
                  </a:lnTo>
                  <a:cubicBezTo>
                    <a:pt x="1429" y="1050"/>
                    <a:pt x="1490" y="1020"/>
                    <a:pt x="1520" y="1020"/>
                  </a:cubicBezTo>
                  <a:lnTo>
                    <a:pt x="1611" y="1020"/>
                  </a:lnTo>
                  <a:cubicBezTo>
                    <a:pt x="1754" y="451"/>
                    <a:pt x="1523" y="42"/>
                    <a:pt x="1019" y="42"/>
                  </a:cubicBezTo>
                  <a:cubicBezTo>
                    <a:pt x="985" y="42"/>
                    <a:pt x="949" y="43"/>
                    <a:pt x="912" y="47"/>
                  </a:cubicBezTo>
                  <a:cubicBezTo>
                    <a:pt x="760" y="47"/>
                    <a:pt x="599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4" name="Google Shape;39374;p45"/>
            <p:cNvSpPr/>
            <p:nvPr/>
          </p:nvSpPr>
          <p:spPr>
            <a:xfrm>
              <a:off x="5571050" y="3002550"/>
              <a:ext cx="36500" cy="32000"/>
            </a:xfrm>
            <a:custGeom>
              <a:avLst/>
              <a:gdLst/>
              <a:ahLst/>
              <a:cxnLst/>
              <a:rect l="l" t="t" r="r" b="b"/>
              <a:pathLst>
                <a:path w="1460" h="1280" extrusionOk="0">
                  <a:moveTo>
                    <a:pt x="902" y="1"/>
                  </a:moveTo>
                  <a:cubicBezTo>
                    <a:pt x="885" y="1"/>
                    <a:pt x="868" y="2"/>
                    <a:pt x="851" y="3"/>
                  </a:cubicBezTo>
                  <a:cubicBezTo>
                    <a:pt x="456" y="33"/>
                    <a:pt x="122" y="307"/>
                    <a:pt x="0" y="702"/>
                  </a:cubicBezTo>
                  <a:cubicBezTo>
                    <a:pt x="0" y="1006"/>
                    <a:pt x="395" y="1280"/>
                    <a:pt x="790" y="1280"/>
                  </a:cubicBezTo>
                  <a:cubicBezTo>
                    <a:pt x="1246" y="1249"/>
                    <a:pt x="1459" y="1037"/>
                    <a:pt x="1429" y="581"/>
                  </a:cubicBezTo>
                  <a:cubicBezTo>
                    <a:pt x="1457" y="263"/>
                    <a:pt x="1213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5" name="Google Shape;39375;p45"/>
            <p:cNvSpPr/>
            <p:nvPr/>
          </p:nvSpPr>
          <p:spPr>
            <a:xfrm>
              <a:off x="5604475" y="2851950"/>
              <a:ext cx="33450" cy="35225"/>
            </a:xfrm>
            <a:custGeom>
              <a:avLst/>
              <a:gdLst/>
              <a:ahLst/>
              <a:cxnLst/>
              <a:rect l="l" t="t" r="r" b="b"/>
              <a:pathLst>
                <a:path w="1338" h="1409" extrusionOk="0">
                  <a:moveTo>
                    <a:pt x="709" y="1"/>
                  </a:moveTo>
                  <a:cubicBezTo>
                    <a:pt x="676" y="1"/>
                    <a:pt x="642" y="3"/>
                    <a:pt x="608" y="9"/>
                  </a:cubicBezTo>
                  <a:cubicBezTo>
                    <a:pt x="274" y="39"/>
                    <a:pt x="31" y="343"/>
                    <a:pt x="0" y="677"/>
                  </a:cubicBezTo>
                  <a:cubicBezTo>
                    <a:pt x="30" y="1029"/>
                    <a:pt x="398" y="1409"/>
                    <a:pt x="669" y="1409"/>
                  </a:cubicBezTo>
                  <a:cubicBezTo>
                    <a:pt x="679" y="1409"/>
                    <a:pt x="690" y="1408"/>
                    <a:pt x="700" y="1407"/>
                  </a:cubicBezTo>
                  <a:cubicBezTo>
                    <a:pt x="1064" y="1316"/>
                    <a:pt x="1307" y="1012"/>
                    <a:pt x="1338" y="647"/>
                  </a:cubicBezTo>
                  <a:cubicBezTo>
                    <a:pt x="1338" y="286"/>
                    <a:pt x="1059" y="1"/>
                    <a:pt x="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6" name="Google Shape;39376;p45"/>
            <p:cNvSpPr/>
            <p:nvPr/>
          </p:nvSpPr>
          <p:spPr>
            <a:xfrm>
              <a:off x="5605225" y="3339400"/>
              <a:ext cx="45625" cy="33300"/>
            </a:xfrm>
            <a:custGeom>
              <a:avLst/>
              <a:gdLst/>
              <a:ahLst/>
              <a:cxnLst/>
              <a:rect l="l" t="t" r="r" b="b"/>
              <a:pathLst>
                <a:path w="1825" h="1332" extrusionOk="0">
                  <a:moveTo>
                    <a:pt x="978" y="1"/>
                  </a:moveTo>
                  <a:cubicBezTo>
                    <a:pt x="737" y="1"/>
                    <a:pt x="500" y="78"/>
                    <a:pt x="305" y="237"/>
                  </a:cubicBezTo>
                  <a:cubicBezTo>
                    <a:pt x="1" y="572"/>
                    <a:pt x="31" y="815"/>
                    <a:pt x="396" y="1332"/>
                  </a:cubicBezTo>
                  <a:cubicBezTo>
                    <a:pt x="623" y="1256"/>
                    <a:pt x="861" y="1145"/>
                    <a:pt x="1097" y="1145"/>
                  </a:cubicBezTo>
                  <a:cubicBezTo>
                    <a:pt x="1240" y="1145"/>
                    <a:pt x="1383" y="1186"/>
                    <a:pt x="1521" y="1301"/>
                  </a:cubicBezTo>
                  <a:cubicBezTo>
                    <a:pt x="1825" y="663"/>
                    <a:pt x="1825" y="359"/>
                    <a:pt x="1490" y="116"/>
                  </a:cubicBezTo>
                  <a:cubicBezTo>
                    <a:pt x="1326" y="40"/>
                    <a:pt x="1151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7" name="Google Shape;39377;p45"/>
            <p:cNvSpPr/>
            <p:nvPr/>
          </p:nvSpPr>
          <p:spPr>
            <a:xfrm>
              <a:off x="5643225" y="2606900"/>
              <a:ext cx="34800" cy="35550"/>
            </a:xfrm>
            <a:custGeom>
              <a:avLst/>
              <a:gdLst/>
              <a:ahLst/>
              <a:cxnLst/>
              <a:rect l="l" t="t" r="r" b="b"/>
              <a:pathLst>
                <a:path w="1392" h="1422" extrusionOk="0">
                  <a:moveTo>
                    <a:pt x="645" y="1"/>
                  </a:moveTo>
                  <a:cubicBezTo>
                    <a:pt x="322" y="1"/>
                    <a:pt x="1" y="210"/>
                    <a:pt x="1" y="662"/>
                  </a:cubicBezTo>
                  <a:cubicBezTo>
                    <a:pt x="1" y="1026"/>
                    <a:pt x="244" y="1330"/>
                    <a:pt x="609" y="1422"/>
                  </a:cubicBezTo>
                  <a:cubicBezTo>
                    <a:pt x="943" y="1391"/>
                    <a:pt x="1216" y="1118"/>
                    <a:pt x="1277" y="783"/>
                  </a:cubicBezTo>
                  <a:cubicBezTo>
                    <a:pt x="1391" y="279"/>
                    <a:pt x="1017" y="1"/>
                    <a:pt x="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8" name="Google Shape;39378;p45"/>
            <p:cNvSpPr/>
            <p:nvPr/>
          </p:nvSpPr>
          <p:spPr>
            <a:xfrm>
              <a:off x="5297475" y="3235825"/>
              <a:ext cx="37250" cy="45625"/>
            </a:xfrm>
            <a:custGeom>
              <a:avLst/>
              <a:gdLst/>
              <a:ahLst/>
              <a:cxnLst/>
              <a:rect l="l" t="t" r="r" b="b"/>
              <a:pathLst>
                <a:path w="1490" h="1825" extrusionOk="0">
                  <a:moveTo>
                    <a:pt x="880" y="0"/>
                  </a:moveTo>
                  <a:cubicBezTo>
                    <a:pt x="673" y="0"/>
                    <a:pt x="495" y="178"/>
                    <a:pt x="335" y="338"/>
                  </a:cubicBezTo>
                  <a:cubicBezTo>
                    <a:pt x="1" y="1098"/>
                    <a:pt x="31" y="1128"/>
                    <a:pt x="700" y="1493"/>
                  </a:cubicBezTo>
                  <a:cubicBezTo>
                    <a:pt x="821" y="1554"/>
                    <a:pt x="852" y="1675"/>
                    <a:pt x="882" y="1797"/>
                  </a:cubicBezTo>
                  <a:cubicBezTo>
                    <a:pt x="927" y="1816"/>
                    <a:pt x="966" y="1825"/>
                    <a:pt x="999" y="1825"/>
                  </a:cubicBezTo>
                  <a:cubicBezTo>
                    <a:pt x="1122" y="1825"/>
                    <a:pt x="1175" y="1710"/>
                    <a:pt x="1247" y="1614"/>
                  </a:cubicBezTo>
                  <a:cubicBezTo>
                    <a:pt x="1308" y="1371"/>
                    <a:pt x="1368" y="1159"/>
                    <a:pt x="1399" y="915"/>
                  </a:cubicBezTo>
                  <a:cubicBezTo>
                    <a:pt x="1490" y="581"/>
                    <a:pt x="1368" y="247"/>
                    <a:pt x="1095" y="64"/>
                  </a:cubicBezTo>
                  <a:cubicBezTo>
                    <a:pt x="1020" y="19"/>
                    <a:pt x="948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9" name="Google Shape;39379;p45"/>
            <p:cNvSpPr/>
            <p:nvPr/>
          </p:nvSpPr>
          <p:spPr>
            <a:xfrm>
              <a:off x="5362075" y="3449425"/>
              <a:ext cx="30425" cy="40500"/>
            </a:xfrm>
            <a:custGeom>
              <a:avLst/>
              <a:gdLst/>
              <a:ahLst/>
              <a:cxnLst/>
              <a:rect l="l" t="t" r="r" b="b"/>
              <a:pathLst>
                <a:path w="1217" h="1620" extrusionOk="0">
                  <a:moveTo>
                    <a:pt x="669" y="1"/>
                  </a:moveTo>
                  <a:cubicBezTo>
                    <a:pt x="365" y="1"/>
                    <a:pt x="0" y="244"/>
                    <a:pt x="91" y="426"/>
                  </a:cubicBezTo>
                  <a:cubicBezTo>
                    <a:pt x="335" y="761"/>
                    <a:pt x="213" y="1125"/>
                    <a:pt x="365" y="1460"/>
                  </a:cubicBezTo>
                  <a:cubicBezTo>
                    <a:pt x="390" y="1560"/>
                    <a:pt x="478" y="1619"/>
                    <a:pt x="576" y="1619"/>
                  </a:cubicBezTo>
                  <a:cubicBezTo>
                    <a:pt x="597" y="1619"/>
                    <a:pt x="618" y="1617"/>
                    <a:pt x="639" y="1612"/>
                  </a:cubicBezTo>
                  <a:cubicBezTo>
                    <a:pt x="821" y="1551"/>
                    <a:pt x="1125" y="1460"/>
                    <a:pt x="1064" y="1338"/>
                  </a:cubicBezTo>
                  <a:cubicBezTo>
                    <a:pt x="851" y="973"/>
                    <a:pt x="1155" y="730"/>
                    <a:pt x="1216" y="457"/>
                  </a:cubicBezTo>
                  <a:cubicBezTo>
                    <a:pt x="1186" y="183"/>
                    <a:pt x="942" y="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0" name="Google Shape;39380;p45"/>
            <p:cNvSpPr/>
            <p:nvPr/>
          </p:nvSpPr>
          <p:spPr>
            <a:xfrm>
              <a:off x="5299750" y="3617625"/>
              <a:ext cx="36500" cy="32450"/>
            </a:xfrm>
            <a:custGeom>
              <a:avLst/>
              <a:gdLst/>
              <a:ahLst/>
              <a:cxnLst/>
              <a:rect l="l" t="t" r="r" b="b"/>
              <a:pathLst>
                <a:path w="1460" h="1298" extrusionOk="0">
                  <a:moveTo>
                    <a:pt x="852" y="0"/>
                  </a:moveTo>
                  <a:cubicBezTo>
                    <a:pt x="689" y="0"/>
                    <a:pt x="505" y="73"/>
                    <a:pt x="335" y="172"/>
                  </a:cubicBezTo>
                  <a:lnTo>
                    <a:pt x="244" y="203"/>
                  </a:lnTo>
                  <a:cubicBezTo>
                    <a:pt x="1" y="902"/>
                    <a:pt x="31" y="963"/>
                    <a:pt x="761" y="1297"/>
                  </a:cubicBezTo>
                  <a:cubicBezTo>
                    <a:pt x="1217" y="1236"/>
                    <a:pt x="1460" y="750"/>
                    <a:pt x="1277" y="355"/>
                  </a:cubicBezTo>
                  <a:cubicBezTo>
                    <a:pt x="1196" y="95"/>
                    <a:pt x="1037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1" name="Google Shape;39381;p45"/>
            <p:cNvSpPr/>
            <p:nvPr/>
          </p:nvSpPr>
          <p:spPr>
            <a:xfrm>
              <a:off x="5323325" y="3107375"/>
              <a:ext cx="54725" cy="32800"/>
            </a:xfrm>
            <a:custGeom>
              <a:avLst/>
              <a:gdLst/>
              <a:ahLst/>
              <a:cxnLst/>
              <a:rect l="l" t="t" r="r" b="b"/>
              <a:pathLst>
                <a:path w="2189" h="1312" extrusionOk="0">
                  <a:moveTo>
                    <a:pt x="1598" y="1"/>
                  </a:moveTo>
                  <a:cubicBezTo>
                    <a:pt x="1469" y="1"/>
                    <a:pt x="1352" y="85"/>
                    <a:pt x="1216" y="248"/>
                  </a:cubicBezTo>
                  <a:cubicBezTo>
                    <a:pt x="1070" y="414"/>
                    <a:pt x="982" y="595"/>
                    <a:pt x="813" y="595"/>
                  </a:cubicBezTo>
                  <a:cubicBezTo>
                    <a:pt x="736" y="595"/>
                    <a:pt x="641" y="557"/>
                    <a:pt x="517" y="461"/>
                  </a:cubicBezTo>
                  <a:cubicBezTo>
                    <a:pt x="467" y="418"/>
                    <a:pt x="420" y="400"/>
                    <a:pt x="376" y="400"/>
                  </a:cubicBezTo>
                  <a:cubicBezTo>
                    <a:pt x="233" y="400"/>
                    <a:pt x="116" y="587"/>
                    <a:pt x="0" y="704"/>
                  </a:cubicBezTo>
                  <a:lnTo>
                    <a:pt x="30" y="765"/>
                  </a:lnTo>
                  <a:cubicBezTo>
                    <a:pt x="152" y="917"/>
                    <a:pt x="274" y="1099"/>
                    <a:pt x="365" y="1251"/>
                  </a:cubicBezTo>
                  <a:lnTo>
                    <a:pt x="426" y="1312"/>
                  </a:lnTo>
                  <a:lnTo>
                    <a:pt x="1307" y="1281"/>
                  </a:lnTo>
                  <a:cubicBezTo>
                    <a:pt x="1581" y="947"/>
                    <a:pt x="1885" y="643"/>
                    <a:pt x="2189" y="400"/>
                  </a:cubicBezTo>
                  <a:cubicBezTo>
                    <a:pt x="1936" y="130"/>
                    <a:pt x="1758" y="1"/>
                    <a:pt x="15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2" name="Google Shape;39382;p45"/>
            <p:cNvSpPr/>
            <p:nvPr/>
          </p:nvSpPr>
          <p:spPr>
            <a:xfrm>
              <a:off x="5354125" y="3117350"/>
              <a:ext cx="36075" cy="36000"/>
            </a:xfrm>
            <a:custGeom>
              <a:avLst/>
              <a:gdLst/>
              <a:ahLst/>
              <a:cxnLst/>
              <a:rect l="l" t="t" r="r" b="b"/>
              <a:pathLst>
                <a:path w="1443" h="1440" extrusionOk="0">
                  <a:moveTo>
                    <a:pt x="957" y="1"/>
                  </a:moveTo>
                  <a:cubicBezTo>
                    <a:pt x="257" y="214"/>
                    <a:pt x="105" y="335"/>
                    <a:pt x="75" y="882"/>
                  </a:cubicBezTo>
                  <a:lnTo>
                    <a:pt x="105" y="882"/>
                  </a:lnTo>
                  <a:cubicBezTo>
                    <a:pt x="223" y="1029"/>
                    <a:pt x="0" y="1431"/>
                    <a:pt x="395" y="1431"/>
                  </a:cubicBezTo>
                  <a:cubicBezTo>
                    <a:pt x="409" y="1431"/>
                    <a:pt x="424" y="1430"/>
                    <a:pt x="440" y="1429"/>
                  </a:cubicBezTo>
                  <a:cubicBezTo>
                    <a:pt x="561" y="1338"/>
                    <a:pt x="531" y="1217"/>
                    <a:pt x="561" y="1125"/>
                  </a:cubicBezTo>
                  <a:lnTo>
                    <a:pt x="561" y="1125"/>
                  </a:lnTo>
                  <a:cubicBezTo>
                    <a:pt x="531" y="1247"/>
                    <a:pt x="531" y="1338"/>
                    <a:pt x="622" y="1429"/>
                  </a:cubicBezTo>
                  <a:cubicBezTo>
                    <a:pt x="696" y="1435"/>
                    <a:pt x="770" y="1440"/>
                    <a:pt x="841" y="1440"/>
                  </a:cubicBezTo>
                  <a:cubicBezTo>
                    <a:pt x="1150" y="1440"/>
                    <a:pt x="1407" y="1352"/>
                    <a:pt x="1382" y="882"/>
                  </a:cubicBezTo>
                  <a:cubicBezTo>
                    <a:pt x="1443" y="548"/>
                    <a:pt x="1048" y="426"/>
                    <a:pt x="987" y="122"/>
                  </a:cubicBezTo>
                  <a:cubicBezTo>
                    <a:pt x="987" y="92"/>
                    <a:pt x="957" y="31"/>
                    <a:pt x="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3" name="Google Shape;39383;p45"/>
            <p:cNvSpPr/>
            <p:nvPr/>
          </p:nvSpPr>
          <p:spPr>
            <a:xfrm>
              <a:off x="5273150" y="3141675"/>
              <a:ext cx="38025" cy="32425"/>
            </a:xfrm>
            <a:custGeom>
              <a:avLst/>
              <a:gdLst/>
              <a:ahLst/>
              <a:cxnLst/>
              <a:rect l="l" t="t" r="r" b="b"/>
              <a:pathLst>
                <a:path w="1521" h="1297" extrusionOk="0">
                  <a:moveTo>
                    <a:pt x="943" y="92"/>
                  </a:moveTo>
                  <a:cubicBezTo>
                    <a:pt x="578" y="122"/>
                    <a:pt x="153" y="0"/>
                    <a:pt x="62" y="517"/>
                  </a:cubicBezTo>
                  <a:cubicBezTo>
                    <a:pt x="1" y="912"/>
                    <a:pt x="335" y="1064"/>
                    <a:pt x="639" y="1216"/>
                  </a:cubicBezTo>
                  <a:cubicBezTo>
                    <a:pt x="740" y="1267"/>
                    <a:pt x="825" y="1296"/>
                    <a:pt x="901" y="1296"/>
                  </a:cubicBezTo>
                  <a:cubicBezTo>
                    <a:pt x="1008" y="1296"/>
                    <a:pt x="1097" y="1237"/>
                    <a:pt x="1186" y="1095"/>
                  </a:cubicBezTo>
                  <a:cubicBezTo>
                    <a:pt x="1278" y="943"/>
                    <a:pt x="1399" y="791"/>
                    <a:pt x="1521" y="639"/>
                  </a:cubicBezTo>
                  <a:cubicBezTo>
                    <a:pt x="1247" y="548"/>
                    <a:pt x="1065" y="335"/>
                    <a:pt x="943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4" name="Google Shape;39384;p45"/>
            <p:cNvSpPr/>
            <p:nvPr/>
          </p:nvSpPr>
          <p:spPr>
            <a:xfrm>
              <a:off x="5128025" y="3422825"/>
              <a:ext cx="31175" cy="30425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69" y="1"/>
                  </a:moveTo>
                  <a:cubicBezTo>
                    <a:pt x="335" y="1"/>
                    <a:pt x="31" y="274"/>
                    <a:pt x="0" y="609"/>
                  </a:cubicBezTo>
                  <a:cubicBezTo>
                    <a:pt x="31" y="913"/>
                    <a:pt x="244" y="1156"/>
                    <a:pt x="547" y="1217"/>
                  </a:cubicBezTo>
                  <a:cubicBezTo>
                    <a:pt x="912" y="1217"/>
                    <a:pt x="1216" y="973"/>
                    <a:pt x="1247" y="609"/>
                  </a:cubicBezTo>
                  <a:cubicBezTo>
                    <a:pt x="1247" y="274"/>
                    <a:pt x="973" y="31"/>
                    <a:pt x="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5" name="Google Shape;39385;p45"/>
            <p:cNvSpPr/>
            <p:nvPr/>
          </p:nvSpPr>
          <p:spPr>
            <a:xfrm>
              <a:off x="5379550" y="3360025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827" y="0"/>
                  </a:moveTo>
                  <a:cubicBezTo>
                    <a:pt x="716" y="0"/>
                    <a:pt x="558" y="41"/>
                    <a:pt x="335" y="112"/>
                  </a:cubicBezTo>
                  <a:cubicBezTo>
                    <a:pt x="213" y="203"/>
                    <a:pt x="213" y="355"/>
                    <a:pt x="335" y="476"/>
                  </a:cubicBezTo>
                  <a:cubicBezTo>
                    <a:pt x="456" y="507"/>
                    <a:pt x="760" y="476"/>
                    <a:pt x="517" y="780"/>
                  </a:cubicBezTo>
                  <a:cubicBezTo>
                    <a:pt x="487" y="841"/>
                    <a:pt x="365" y="841"/>
                    <a:pt x="274" y="871"/>
                  </a:cubicBezTo>
                  <a:cubicBezTo>
                    <a:pt x="0" y="993"/>
                    <a:pt x="61" y="1175"/>
                    <a:pt x="122" y="1419"/>
                  </a:cubicBezTo>
                  <a:cubicBezTo>
                    <a:pt x="183" y="1540"/>
                    <a:pt x="213" y="1723"/>
                    <a:pt x="395" y="1723"/>
                  </a:cubicBezTo>
                  <a:cubicBezTo>
                    <a:pt x="639" y="1723"/>
                    <a:pt x="821" y="1571"/>
                    <a:pt x="851" y="1358"/>
                  </a:cubicBezTo>
                  <a:cubicBezTo>
                    <a:pt x="943" y="1115"/>
                    <a:pt x="1003" y="841"/>
                    <a:pt x="1034" y="567"/>
                  </a:cubicBezTo>
                  <a:cubicBezTo>
                    <a:pt x="1074" y="162"/>
                    <a:pt x="1047" y="0"/>
                    <a:pt x="8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6" name="Google Shape;39386;p45"/>
            <p:cNvSpPr/>
            <p:nvPr/>
          </p:nvSpPr>
          <p:spPr>
            <a:xfrm>
              <a:off x="5131825" y="2785900"/>
              <a:ext cx="28850" cy="30050"/>
            </a:xfrm>
            <a:custGeom>
              <a:avLst/>
              <a:gdLst/>
              <a:ahLst/>
              <a:cxnLst/>
              <a:rect l="l" t="t" r="r" b="b"/>
              <a:pathLst>
                <a:path w="1154" h="1202" extrusionOk="0">
                  <a:moveTo>
                    <a:pt x="607" y="0"/>
                  </a:moveTo>
                  <a:cubicBezTo>
                    <a:pt x="587" y="0"/>
                    <a:pt x="567" y="2"/>
                    <a:pt x="547" y="6"/>
                  </a:cubicBezTo>
                  <a:cubicBezTo>
                    <a:pt x="243" y="37"/>
                    <a:pt x="31" y="310"/>
                    <a:pt x="31" y="614"/>
                  </a:cubicBezTo>
                  <a:cubicBezTo>
                    <a:pt x="0" y="918"/>
                    <a:pt x="213" y="1161"/>
                    <a:pt x="517" y="1192"/>
                  </a:cubicBezTo>
                  <a:cubicBezTo>
                    <a:pt x="549" y="1198"/>
                    <a:pt x="580" y="1201"/>
                    <a:pt x="612" y="1201"/>
                  </a:cubicBezTo>
                  <a:cubicBezTo>
                    <a:pt x="881" y="1201"/>
                    <a:pt x="1125" y="978"/>
                    <a:pt x="1125" y="705"/>
                  </a:cubicBezTo>
                  <a:cubicBezTo>
                    <a:pt x="1153" y="393"/>
                    <a:pt x="890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7" name="Google Shape;39387;p45"/>
            <p:cNvSpPr/>
            <p:nvPr/>
          </p:nvSpPr>
          <p:spPr>
            <a:xfrm>
              <a:off x="5482925" y="3654550"/>
              <a:ext cx="28875" cy="27425"/>
            </a:xfrm>
            <a:custGeom>
              <a:avLst/>
              <a:gdLst/>
              <a:ahLst/>
              <a:cxnLst/>
              <a:rect l="l" t="t" r="r" b="b"/>
              <a:pathLst>
                <a:path w="1155" h="1097" extrusionOk="0">
                  <a:moveTo>
                    <a:pt x="526" y="0"/>
                  </a:moveTo>
                  <a:cubicBezTo>
                    <a:pt x="218" y="0"/>
                    <a:pt x="1" y="263"/>
                    <a:pt x="30" y="580"/>
                  </a:cubicBezTo>
                  <a:cubicBezTo>
                    <a:pt x="60" y="945"/>
                    <a:pt x="303" y="1097"/>
                    <a:pt x="637" y="1097"/>
                  </a:cubicBezTo>
                  <a:cubicBezTo>
                    <a:pt x="1002" y="1097"/>
                    <a:pt x="1154" y="914"/>
                    <a:pt x="1124" y="641"/>
                  </a:cubicBezTo>
                  <a:cubicBezTo>
                    <a:pt x="1093" y="215"/>
                    <a:pt x="911" y="2"/>
                    <a:pt x="577" y="2"/>
                  </a:cubicBezTo>
                  <a:cubicBezTo>
                    <a:pt x="560" y="1"/>
                    <a:pt x="543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8" name="Google Shape;39388;p45"/>
            <p:cNvSpPr/>
            <p:nvPr/>
          </p:nvSpPr>
          <p:spPr>
            <a:xfrm>
              <a:off x="5434275" y="3219150"/>
              <a:ext cx="25850" cy="28925"/>
            </a:xfrm>
            <a:custGeom>
              <a:avLst/>
              <a:gdLst/>
              <a:ahLst/>
              <a:cxnLst/>
              <a:rect l="l" t="t" r="r" b="b"/>
              <a:pathLst>
                <a:path w="1034" h="1157" extrusionOk="0">
                  <a:moveTo>
                    <a:pt x="587" y="1"/>
                  </a:moveTo>
                  <a:cubicBezTo>
                    <a:pt x="344" y="1"/>
                    <a:pt x="1" y="497"/>
                    <a:pt x="30" y="792"/>
                  </a:cubicBezTo>
                  <a:cubicBezTo>
                    <a:pt x="61" y="1096"/>
                    <a:pt x="273" y="1157"/>
                    <a:pt x="517" y="1157"/>
                  </a:cubicBezTo>
                  <a:cubicBezTo>
                    <a:pt x="912" y="1157"/>
                    <a:pt x="1033" y="944"/>
                    <a:pt x="1033" y="549"/>
                  </a:cubicBezTo>
                  <a:cubicBezTo>
                    <a:pt x="972" y="336"/>
                    <a:pt x="972" y="2"/>
                    <a:pt x="608" y="2"/>
                  </a:cubicBezTo>
                  <a:cubicBezTo>
                    <a:pt x="601" y="1"/>
                    <a:pt x="594" y="1"/>
                    <a:pt x="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9" name="Google Shape;39389;p45"/>
            <p:cNvSpPr/>
            <p:nvPr/>
          </p:nvSpPr>
          <p:spPr>
            <a:xfrm>
              <a:off x="5465425" y="2846075"/>
              <a:ext cx="36500" cy="32700"/>
            </a:xfrm>
            <a:custGeom>
              <a:avLst/>
              <a:gdLst/>
              <a:ahLst/>
              <a:cxnLst/>
              <a:rect l="l" t="t" r="r" b="b"/>
              <a:pathLst>
                <a:path w="1460" h="1308" extrusionOk="0">
                  <a:moveTo>
                    <a:pt x="742" y="0"/>
                  </a:moveTo>
                  <a:cubicBezTo>
                    <a:pt x="621" y="0"/>
                    <a:pt x="493" y="26"/>
                    <a:pt x="365" y="61"/>
                  </a:cubicBezTo>
                  <a:cubicBezTo>
                    <a:pt x="345" y="57"/>
                    <a:pt x="326" y="56"/>
                    <a:pt x="306" y="56"/>
                  </a:cubicBezTo>
                  <a:cubicBezTo>
                    <a:pt x="175" y="56"/>
                    <a:pt x="53" y="142"/>
                    <a:pt x="0" y="274"/>
                  </a:cubicBezTo>
                  <a:cubicBezTo>
                    <a:pt x="304" y="487"/>
                    <a:pt x="61" y="1034"/>
                    <a:pt x="547" y="1186"/>
                  </a:cubicBezTo>
                  <a:cubicBezTo>
                    <a:pt x="612" y="1143"/>
                    <a:pt x="684" y="1123"/>
                    <a:pt x="756" y="1123"/>
                  </a:cubicBezTo>
                  <a:cubicBezTo>
                    <a:pt x="887" y="1123"/>
                    <a:pt x="1016" y="1190"/>
                    <a:pt x="1094" y="1308"/>
                  </a:cubicBezTo>
                  <a:cubicBezTo>
                    <a:pt x="1398" y="1064"/>
                    <a:pt x="1459" y="608"/>
                    <a:pt x="1246" y="274"/>
                  </a:cubicBezTo>
                  <a:cubicBezTo>
                    <a:pt x="1115" y="68"/>
                    <a:pt x="937" y="0"/>
                    <a:pt x="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0" name="Google Shape;39390;p45"/>
            <p:cNvSpPr/>
            <p:nvPr/>
          </p:nvSpPr>
          <p:spPr>
            <a:xfrm>
              <a:off x="5863600" y="2888625"/>
              <a:ext cx="30425" cy="26625"/>
            </a:xfrm>
            <a:custGeom>
              <a:avLst/>
              <a:gdLst/>
              <a:ahLst/>
              <a:cxnLst/>
              <a:rect l="l" t="t" r="r" b="b"/>
              <a:pathLst>
                <a:path w="1217" h="1065" extrusionOk="0">
                  <a:moveTo>
                    <a:pt x="699" y="1"/>
                  </a:moveTo>
                  <a:cubicBezTo>
                    <a:pt x="335" y="1"/>
                    <a:pt x="0" y="244"/>
                    <a:pt x="61" y="548"/>
                  </a:cubicBezTo>
                  <a:cubicBezTo>
                    <a:pt x="122" y="821"/>
                    <a:pt x="244" y="1065"/>
                    <a:pt x="578" y="1065"/>
                  </a:cubicBezTo>
                  <a:cubicBezTo>
                    <a:pt x="882" y="1065"/>
                    <a:pt x="1155" y="821"/>
                    <a:pt x="1186" y="487"/>
                  </a:cubicBezTo>
                  <a:cubicBezTo>
                    <a:pt x="1216" y="153"/>
                    <a:pt x="973" y="31"/>
                    <a:pt x="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1" name="Google Shape;39391;p45"/>
            <p:cNvSpPr/>
            <p:nvPr/>
          </p:nvSpPr>
          <p:spPr>
            <a:xfrm>
              <a:off x="5472250" y="2734300"/>
              <a:ext cx="28150" cy="26950"/>
            </a:xfrm>
            <a:custGeom>
              <a:avLst/>
              <a:gdLst/>
              <a:ahLst/>
              <a:cxnLst/>
              <a:rect l="l" t="t" r="r" b="b"/>
              <a:pathLst>
                <a:path w="1126" h="1078" extrusionOk="0">
                  <a:moveTo>
                    <a:pt x="638" y="1"/>
                  </a:moveTo>
                  <a:cubicBezTo>
                    <a:pt x="619" y="1"/>
                    <a:pt x="599" y="2"/>
                    <a:pt x="578" y="3"/>
                  </a:cubicBezTo>
                  <a:cubicBezTo>
                    <a:pt x="244" y="3"/>
                    <a:pt x="1" y="307"/>
                    <a:pt x="92" y="611"/>
                  </a:cubicBezTo>
                  <a:cubicBezTo>
                    <a:pt x="92" y="880"/>
                    <a:pt x="306" y="1078"/>
                    <a:pt x="544" y="1078"/>
                  </a:cubicBezTo>
                  <a:cubicBezTo>
                    <a:pt x="576" y="1078"/>
                    <a:pt x="607" y="1074"/>
                    <a:pt x="639" y="1067"/>
                  </a:cubicBezTo>
                  <a:cubicBezTo>
                    <a:pt x="973" y="1037"/>
                    <a:pt x="1095" y="794"/>
                    <a:pt x="1125" y="490"/>
                  </a:cubicBezTo>
                  <a:cubicBezTo>
                    <a:pt x="1039" y="232"/>
                    <a:pt x="953" y="1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2" name="Google Shape;39392;p45"/>
            <p:cNvSpPr/>
            <p:nvPr/>
          </p:nvSpPr>
          <p:spPr>
            <a:xfrm>
              <a:off x="5255675" y="2795325"/>
              <a:ext cx="33475" cy="25725"/>
            </a:xfrm>
            <a:custGeom>
              <a:avLst/>
              <a:gdLst/>
              <a:ahLst/>
              <a:cxnLst/>
              <a:rect l="l" t="t" r="r" b="b"/>
              <a:pathLst>
                <a:path w="1339" h="1029" extrusionOk="0">
                  <a:moveTo>
                    <a:pt x="416" y="0"/>
                  </a:moveTo>
                  <a:cubicBezTo>
                    <a:pt x="291" y="0"/>
                    <a:pt x="207" y="90"/>
                    <a:pt x="122" y="237"/>
                  </a:cubicBezTo>
                  <a:cubicBezTo>
                    <a:pt x="1" y="420"/>
                    <a:pt x="1" y="663"/>
                    <a:pt x="122" y="815"/>
                  </a:cubicBezTo>
                  <a:cubicBezTo>
                    <a:pt x="222" y="955"/>
                    <a:pt x="375" y="1029"/>
                    <a:pt x="528" y="1029"/>
                  </a:cubicBezTo>
                  <a:cubicBezTo>
                    <a:pt x="608" y="1029"/>
                    <a:pt x="688" y="1008"/>
                    <a:pt x="761" y="967"/>
                  </a:cubicBezTo>
                  <a:cubicBezTo>
                    <a:pt x="1034" y="906"/>
                    <a:pt x="1065" y="602"/>
                    <a:pt x="1277" y="480"/>
                  </a:cubicBezTo>
                  <a:lnTo>
                    <a:pt x="1338" y="389"/>
                  </a:lnTo>
                  <a:lnTo>
                    <a:pt x="1277" y="298"/>
                  </a:lnTo>
                  <a:cubicBezTo>
                    <a:pt x="1034" y="268"/>
                    <a:pt x="822" y="176"/>
                    <a:pt x="609" y="55"/>
                  </a:cubicBezTo>
                  <a:cubicBezTo>
                    <a:pt x="534" y="18"/>
                    <a:pt x="471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3" name="Google Shape;39393;p45"/>
            <p:cNvSpPr/>
            <p:nvPr/>
          </p:nvSpPr>
          <p:spPr>
            <a:xfrm>
              <a:off x="5500375" y="36096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08" y="1"/>
                  </a:moveTo>
                  <a:cubicBezTo>
                    <a:pt x="222" y="1"/>
                    <a:pt x="89" y="180"/>
                    <a:pt x="61" y="490"/>
                  </a:cubicBezTo>
                  <a:cubicBezTo>
                    <a:pt x="0" y="764"/>
                    <a:pt x="243" y="1038"/>
                    <a:pt x="517" y="1038"/>
                  </a:cubicBezTo>
                  <a:cubicBezTo>
                    <a:pt x="821" y="1038"/>
                    <a:pt x="1003" y="825"/>
                    <a:pt x="1094" y="551"/>
                  </a:cubicBezTo>
                  <a:cubicBezTo>
                    <a:pt x="1094" y="247"/>
                    <a:pt x="851" y="35"/>
                    <a:pt x="578" y="4"/>
                  </a:cubicBezTo>
                  <a:cubicBezTo>
                    <a:pt x="554" y="2"/>
                    <a:pt x="530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4" name="Google Shape;39394;p45"/>
            <p:cNvSpPr/>
            <p:nvPr/>
          </p:nvSpPr>
          <p:spPr>
            <a:xfrm>
              <a:off x="5300575" y="2867300"/>
              <a:ext cx="27325" cy="26200"/>
            </a:xfrm>
            <a:custGeom>
              <a:avLst/>
              <a:gdLst/>
              <a:ahLst/>
              <a:cxnLst/>
              <a:rect l="l" t="t" r="r" b="b"/>
              <a:pathLst>
                <a:path w="1093" h="1048" extrusionOk="0">
                  <a:moveTo>
                    <a:pt x="549" y="1"/>
                  </a:moveTo>
                  <a:cubicBezTo>
                    <a:pt x="309" y="1"/>
                    <a:pt x="0" y="376"/>
                    <a:pt x="59" y="611"/>
                  </a:cubicBezTo>
                  <a:cubicBezTo>
                    <a:pt x="85" y="875"/>
                    <a:pt x="296" y="1048"/>
                    <a:pt x="531" y="1048"/>
                  </a:cubicBezTo>
                  <a:cubicBezTo>
                    <a:pt x="566" y="1048"/>
                    <a:pt x="601" y="1044"/>
                    <a:pt x="636" y="1036"/>
                  </a:cubicBezTo>
                  <a:cubicBezTo>
                    <a:pt x="910" y="1036"/>
                    <a:pt x="1092" y="823"/>
                    <a:pt x="1092" y="550"/>
                  </a:cubicBezTo>
                  <a:cubicBezTo>
                    <a:pt x="1062" y="276"/>
                    <a:pt x="849" y="63"/>
                    <a:pt x="576" y="3"/>
                  </a:cubicBezTo>
                  <a:cubicBezTo>
                    <a:pt x="567" y="2"/>
                    <a:pt x="558" y="1"/>
                    <a:pt x="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5" name="Google Shape;39395;p45"/>
            <p:cNvSpPr/>
            <p:nvPr/>
          </p:nvSpPr>
          <p:spPr>
            <a:xfrm>
              <a:off x="5349150" y="3194300"/>
              <a:ext cx="27375" cy="34775"/>
            </a:xfrm>
            <a:custGeom>
              <a:avLst/>
              <a:gdLst/>
              <a:ahLst/>
              <a:cxnLst/>
              <a:rect l="l" t="t" r="r" b="b"/>
              <a:pathLst>
                <a:path w="1095" h="1391" extrusionOk="0">
                  <a:moveTo>
                    <a:pt x="536" y="0"/>
                  </a:moveTo>
                  <a:cubicBezTo>
                    <a:pt x="434" y="0"/>
                    <a:pt x="335" y="38"/>
                    <a:pt x="274" y="114"/>
                  </a:cubicBezTo>
                  <a:cubicBezTo>
                    <a:pt x="31" y="297"/>
                    <a:pt x="1" y="631"/>
                    <a:pt x="213" y="844"/>
                  </a:cubicBezTo>
                  <a:cubicBezTo>
                    <a:pt x="396" y="996"/>
                    <a:pt x="304" y="1209"/>
                    <a:pt x="456" y="1391"/>
                  </a:cubicBezTo>
                  <a:cubicBezTo>
                    <a:pt x="700" y="1300"/>
                    <a:pt x="669" y="996"/>
                    <a:pt x="852" y="844"/>
                  </a:cubicBezTo>
                  <a:cubicBezTo>
                    <a:pt x="1095" y="631"/>
                    <a:pt x="1064" y="297"/>
                    <a:pt x="821" y="114"/>
                  </a:cubicBezTo>
                  <a:cubicBezTo>
                    <a:pt x="745" y="38"/>
                    <a:pt x="639" y="0"/>
                    <a:pt x="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6" name="Google Shape;39396;p45"/>
            <p:cNvSpPr/>
            <p:nvPr/>
          </p:nvSpPr>
          <p:spPr>
            <a:xfrm>
              <a:off x="6066500" y="3099050"/>
              <a:ext cx="28075" cy="26000"/>
            </a:xfrm>
            <a:custGeom>
              <a:avLst/>
              <a:gdLst/>
              <a:ahLst/>
              <a:cxnLst/>
              <a:rect l="l" t="t" r="r" b="b"/>
              <a:pathLst>
                <a:path w="1123" h="1040" extrusionOk="0">
                  <a:moveTo>
                    <a:pt x="622" y="1"/>
                  </a:moveTo>
                  <a:cubicBezTo>
                    <a:pt x="343" y="1"/>
                    <a:pt x="149" y="257"/>
                    <a:pt x="91" y="459"/>
                  </a:cubicBezTo>
                  <a:cubicBezTo>
                    <a:pt x="0" y="672"/>
                    <a:pt x="365" y="1006"/>
                    <a:pt x="669" y="1037"/>
                  </a:cubicBezTo>
                  <a:cubicBezTo>
                    <a:pt x="684" y="1039"/>
                    <a:pt x="700" y="1040"/>
                    <a:pt x="715" y="1040"/>
                  </a:cubicBezTo>
                  <a:cubicBezTo>
                    <a:pt x="938" y="1040"/>
                    <a:pt x="1123" y="839"/>
                    <a:pt x="1094" y="611"/>
                  </a:cubicBezTo>
                  <a:cubicBezTo>
                    <a:pt x="1094" y="338"/>
                    <a:pt x="973" y="64"/>
                    <a:pt x="669" y="3"/>
                  </a:cubicBezTo>
                  <a:cubicBezTo>
                    <a:pt x="653" y="2"/>
                    <a:pt x="638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7" name="Google Shape;39397;p45"/>
            <p:cNvSpPr/>
            <p:nvPr/>
          </p:nvSpPr>
          <p:spPr>
            <a:xfrm>
              <a:off x="5220725" y="3239400"/>
              <a:ext cx="34225" cy="28975"/>
            </a:xfrm>
            <a:custGeom>
              <a:avLst/>
              <a:gdLst/>
              <a:ahLst/>
              <a:cxnLst/>
              <a:rect l="l" t="t" r="r" b="b"/>
              <a:pathLst>
                <a:path w="1369" h="1159" extrusionOk="0">
                  <a:moveTo>
                    <a:pt x="648" y="0"/>
                  </a:moveTo>
                  <a:cubicBezTo>
                    <a:pt x="593" y="0"/>
                    <a:pt x="538" y="13"/>
                    <a:pt x="487" y="43"/>
                  </a:cubicBezTo>
                  <a:cubicBezTo>
                    <a:pt x="153" y="195"/>
                    <a:pt x="1" y="438"/>
                    <a:pt x="305" y="742"/>
                  </a:cubicBezTo>
                  <a:lnTo>
                    <a:pt x="274" y="742"/>
                  </a:lnTo>
                  <a:cubicBezTo>
                    <a:pt x="350" y="1044"/>
                    <a:pt x="495" y="1158"/>
                    <a:pt x="675" y="1158"/>
                  </a:cubicBezTo>
                  <a:cubicBezTo>
                    <a:pt x="784" y="1158"/>
                    <a:pt x="907" y="1115"/>
                    <a:pt x="1034" y="1046"/>
                  </a:cubicBezTo>
                  <a:cubicBezTo>
                    <a:pt x="1368" y="833"/>
                    <a:pt x="1095" y="560"/>
                    <a:pt x="1034" y="316"/>
                  </a:cubicBezTo>
                  <a:cubicBezTo>
                    <a:pt x="988" y="132"/>
                    <a:pt x="820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8" name="Google Shape;39398;p45"/>
            <p:cNvSpPr/>
            <p:nvPr/>
          </p:nvSpPr>
          <p:spPr>
            <a:xfrm>
              <a:off x="5639425" y="3052775"/>
              <a:ext cx="31175" cy="31800"/>
            </a:xfrm>
            <a:custGeom>
              <a:avLst/>
              <a:gdLst/>
              <a:ahLst/>
              <a:cxnLst/>
              <a:rect l="l" t="t" r="r" b="b"/>
              <a:pathLst>
                <a:path w="1247" h="1272" extrusionOk="0">
                  <a:moveTo>
                    <a:pt x="153" y="0"/>
                  </a:moveTo>
                  <a:cubicBezTo>
                    <a:pt x="1" y="152"/>
                    <a:pt x="1" y="395"/>
                    <a:pt x="153" y="547"/>
                  </a:cubicBezTo>
                  <a:cubicBezTo>
                    <a:pt x="153" y="821"/>
                    <a:pt x="305" y="1064"/>
                    <a:pt x="548" y="1186"/>
                  </a:cubicBezTo>
                  <a:cubicBezTo>
                    <a:pt x="619" y="1245"/>
                    <a:pt x="699" y="1272"/>
                    <a:pt x="778" y="1272"/>
                  </a:cubicBezTo>
                  <a:cubicBezTo>
                    <a:pt x="901" y="1272"/>
                    <a:pt x="1021" y="1206"/>
                    <a:pt x="1095" y="1094"/>
                  </a:cubicBezTo>
                  <a:cubicBezTo>
                    <a:pt x="1247" y="942"/>
                    <a:pt x="1156" y="790"/>
                    <a:pt x="1065" y="638"/>
                  </a:cubicBezTo>
                  <a:cubicBezTo>
                    <a:pt x="852" y="274"/>
                    <a:pt x="365" y="304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9" name="Google Shape;39399;p45"/>
            <p:cNvSpPr/>
            <p:nvPr/>
          </p:nvSpPr>
          <p:spPr>
            <a:xfrm>
              <a:off x="5263275" y="3564100"/>
              <a:ext cx="25100" cy="2525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540" y="0"/>
                  </a:moveTo>
                  <a:cubicBezTo>
                    <a:pt x="523" y="0"/>
                    <a:pt x="505" y="1"/>
                    <a:pt x="487" y="3"/>
                  </a:cubicBezTo>
                  <a:cubicBezTo>
                    <a:pt x="183" y="34"/>
                    <a:pt x="1" y="307"/>
                    <a:pt x="62" y="581"/>
                  </a:cubicBezTo>
                  <a:cubicBezTo>
                    <a:pt x="62" y="835"/>
                    <a:pt x="244" y="1010"/>
                    <a:pt x="489" y="1010"/>
                  </a:cubicBezTo>
                  <a:cubicBezTo>
                    <a:pt x="508" y="1010"/>
                    <a:pt x="528" y="1009"/>
                    <a:pt x="548" y="1006"/>
                  </a:cubicBezTo>
                  <a:cubicBezTo>
                    <a:pt x="882" y="976"/>
                    <a:pt x="1004" y="733"/>
                    <a:pt x="973" y="429"/>
                  </a:cubicBezTo>
                  <a:cubicBezTo>
                    <a:pt x="973" y="175"/>
                    <a:pt x="764" y="0"/>
                    <a:pt x="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0" name="Google Shape;39400;p45"/>
            <p:cNvSpPr/>
            <p:nvPr/>
          </p:nvSpPr>
          <p:spPr>
            <a:xfrm>
              <a:off x="5535475" y="3079900"/>
              <a:ext cx="25700" cy="23125"/>
            </a:xfrm>
            <a:custGeom>
              <a:avLst/>
              <a:gdLst/>
              <a:ahLst/>
              <a:cxnLst/>
              <a:rect l="l" t="t" r="r" b="b"/>
              <a:pathLst>
                <a:path w="1028" h="925" extrusionOk="0">
                  <a:moveTo>
                    <a:pt x="456" y="1"/>
                  </a:moveTo>
                  <a:cubicBezTo>
                    <a:pt x="194" y="1"/>
                    <a:pt x="0" y="248"/>
                    <a:pt x="55" y="496"/>
                  </a:cubicBezTo>
                  <a:cubicBezTo>
                    <a:pt x="27" y="749"/>
                    <a:pt x="234" y="925"/>
                    <a:pt x="482" y="925"/>
                  </a:cubicBezTo>
                  <a:cubicBezTo>
                    <a:pt x="502" y="925"/>
                    <a:pt x="522" y="923"/>
                    <a:pt x="542" y="921"/>
                  </a:cubicBezTo>
                  <a:cubicBezTo>
                    <a:pt x="846" y="891"/>
                    <a:pt x="1028" y="709"/>
                    <a:pt x="1028" y="374"/>
                  </a:cubicBezTo>
                  <a:cubicBezTo>
                    <a:pt x="1028" y="70"/>
                    <a:pt x="815" y="9"/>
                    <a:pt x="542" y="9"/>
                  </a:cubicBezTo>
                  <a:cubicBezTo>
                    <a:pt x="513" y="4"/>
                    <a:pt x="484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1" name="Google Shape;39401;p45"/>
            <p:cNvSpPr/>
            <p:nvPr/>
          </p:nvSpPr>
          <p:spPr>
            <a:xfrm>
              <a:off x="5169825" y="3391600"/>
              <a:ext cx="25850" cy="24425"/>
            </a:xfrm>
            <a:custGeom>
              <a:avLst/>
              <a:gdLst/>
              <a:ahLst/>
              <a:cxnLst/>
              <a:rect l="l" t="t" r="r" b="b"/>
              <a:pathLst>
                <a:path w="1034" h="977" extrusionOk="0">
                  <a:moveTo>
                    <a:pt x="576" y="0"/>
                  </a:moveTo>
                  <a:cubicBezTo>
                    <a:pt x="556" y="0"/>
                    <a:pt x="537" y="1"/>
                    <a:pt x="517" y="4"/>
                  </a:cubicBezTo>
                  <a:cubicBezTo>
                    <a:pt x="243" y="4"/>
                    <a:pt x="0" y="247"/>
                    <a:pt x="31" y="520"/>
                  </a:cubicBezTo>
                  <a:cubicBezTo>
                    <a:pt x="61" y="794"/>
                    <a:pt x="274" y="976"/>
                    <a:pt x="517" y="976"/>
                  </a:cubicBezTo>
                  <a:cubicBezTo>
                    <a:pt x="821" y="946"/>
                    <a:pt x="973" y="703"/>
                    <a:pt x="1034" y="429"/>
                  </a:cubicBezTo>
                  <a:cubicBezTo>
                    <a:pt x="1005" y="176"/>
                    <a:pt x="820" y="0"/>
                    <a:pt x="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2" name="Google Shape;39402;p45"/>
            <p:cNvSpPr/>
            <p:nvPr/>
          </p:nvSpPr>
          <p:spPr>
            <a:xfrm>
              <a:off x="5219275" y="3026125"/>
              <a:ext cx="25800" cy="25150"/>
            </a:xfrm>
            <a:custGeom>
              <a:avLst/>
              <a:gdLst/>
              <a:ahLst/>
              <a:cxnLst/>
              <a:rect l="l" t="t" r="r" b="b"/>
              <a:pathLst>
                <a:path w="1032" h="1006" extrusionOk="0">
                  <a:moveTo>
                    <a:pt x="459" y="1"/>
                  </a:moveTo>
                  <a:cubicBezTo>
                    <a:pt x="250" y="1"/>
                    <a:pt x="0" y="346"/>
                    <a:pt x="59" y="580"/>
                  </a:cubicBezTo>
                  <a:cubicBezTo>
                    <a:pt x="119" y="823"/>
                    <a:pt x="302" y="975"/>
                    <a:pt x="575" y="1005"/>
                  </a:cubicBezTo>
                  <a:cubicBezTo>
                    <a:pt x="819" y="914"/>
                    <a:pt x="1031" y="793"/>
                    <a:pt x="1001" y="519"/>
                  </a:cubicBezTo>
                  <a:cubicBezTo>
                    <a:pt x="1001" y="245"/>
                    <a:pt x="788" y="2"/>
                    <a:pt x="484" y="2"/>
                  </a:cubicBezTo>
                  <a:cubicBezTo>
                    <a:pt x="476" y="1"/>
                    <a:pt x="467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3" name="Google Shape;39403;p45"/>
            <p:cNvSpPr/>
            <p:nvPr/>
          </p:nvSpPr>
          <p:spPr>
            <a:xfrm>
              <a:off x="5432925" y="3025400"/>
              <a:ext cx="32525" cy="31200"/>
            </a:xfrm>
            <a:custGeom>
              <a:avLst/>
              <a:gdLst/>
              <a:ahLst/>
              <a:cxnLst/>
              <a:rect l="l" t="t" r="r" b="b"/>
              <a:pathLst>
                <a:path w="1301" h="1248" extrusionOk="0">
                  <a:moveTo>
                    <a:pt x="935" y="1"/>
                  </a:moveTo>
                  <a:cubicBezTo>
                    <a:pt x="297" y="31"/>
                    <a:pt x="358" y="670"/>
                    <a:pt x="54" y="1004"/>
                  </a:cubicBezTo>
                  <a:cubicBezTo>
                    <a:pt x="0" y="1057"/>
                    <a:pt x="158" y="1228"/>
                    <a:pt x="218" y="1228"/>
                  </a:cubicBezTo>
                  <a:cubicBezTo>
                    <a:pt x="226" y="1228"/>
                    <a:pt x="232" y="1224"/>
                    <a:pt x="236" y="1217"/>
                  </a:cubicBezTo>
                  <a:cubicBezTo>
                    <a:pt x="510" y="822"/>
                    <a:pt x="1118" y="1247"/>
                    <a:pt x="1300" y="730"/>
                  </a:cubicBezTo>
                  <a:cubicBezTo>
                    <a:pt x="1270" y="457"/>
                    <a:pt x="1148" y="183"/>
                    <a:pt x="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4" name="Google Shape;39404;p45"/>
            <p:cNvSpPr/>
            <p:nvPr/>
          </p:nvSpPr>
          <p:spPr>
            <a:xfrm>
              <a:off x="5255100" y="3048900"/>
              <a:ext cx="23400" cy="26200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646" y="1"/>
                  </a:moveTo>
                  <a:cubicBezTo>
                    <a:pt x="632" y="1"/>
                    <a:pt x="617" y="2"/>
                    <a:pt x="601" y="3"/>
                  </a:cubicBezTo>
                  <a:cubicBezTo>
                    <a:pt x="297" y="34"/>
                    <a:pt x="54" y="307"/>
                    <a:pt x="54" y="611"/>
                  </a:cubicBezTo>
                  <a:cubicBezTo>
                    <a:pt x="1" y="853"/>
                    <a:pt x="184" y="1047"/>
                    <a:pt x="416" y="1047"/>
                  </a:cubicBezTo>
                  <a:cubicBezTo>
                    <a:pt x="447" y="1047"/>
                    <a:pt x="478" y="1044"/>
                    <a:pt x="510" y="1037"/>
                  </a:cubicBezTo>
                  <a:cubicBezTo>
                    <a:pt x="845" y="1006"/>
                    <a:pt x="936" y="733"/>
                    <a:pt x="936" y="459"/>
                  </a:cubicBezTo>
                  <a:cubicBezTo>
                    <a:pt x="907" y="257"/>
                    <a:pt x="905" y="1"/>
                    <a:pt x="6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5" name="Google Shape;39405;p45"/>
            <p:cNvSpPr/>
            <p:nvPr/>
          </p:nvSpPr>
          <p:spPr>
            <a:xfrm>
              <a:off x="5036075" y="2941000"/>
              <a:ext cx="24300" cy="24400"/>
            </a:xfrm>
            <a:custGeom>
              <a:avLst/>
              <a:gdLst/>
              <a:ahLst/>
              <a:cxnLst/>
              <a:rect l="l" t="t" r="r" b="b"/>
              <a:pathLst>
                <a:path w="972" h="976" extrusionOk="0">
                  <a:moveTo>
                    <a:pt x="477" y="0"/>
                  </a:moveTo>
                  <a:cubicBezTo>
                    <a:pt x="460" y="0"/>
                    <a:pt x="443" y="1"/>
                    <a:pt x="426" y="3"/>
                  </a:cubicBezTo>
                  <a:cubicBezTo>
                    <a:pt x="183" y="33"/>
                    <a:pt x="0" y="246"/>
                    <a:pt x="31" y="520"/>
                  </a:cubicBezTo>
                  <a:cubicBezTo>
                    <a:pt x="31" y="763"/>
                    <a:pt x="244" y="976"/>
                    <a:pt x="487" y="976"/>
                  </a:cubicBezTo>
                  <a:cubicBezTo>
                    <a:pt x="730" y="976"/>
                    <a:pt x="943" y="763"/>
                    <a:pt x="943" y="520"/>
                  </a:cubicBezTo>
                  <a:cubicBezTo>
                    <a:pt x="971" y="233"/>
                    <a:pt x="757" y="0"/>
                    <a:pt x="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6" name="Google Shape;39406;p45"/>
            <p:cNvSpPr/>
            <p:nvPr/>
          </p:nvSpPr>
          <p:spPr>
            <a:xfrm>
              <a:off x="5320275" y="3276175"/>
              <a:ext cx="27375" cy="29775"/>
            </a:xfrm>
            <a:custGeom>
              <a:avLst/>
              <a:gdLst/>
              <a:ahLst/>
              <a:cxnLst/>
              <a:rect l="l" t="t" r="r" b="b"/>
              <a:pathLst>
                <a:path w="1095" h="1191" extrusionOk="0">
                  <a:moveTo>
                    <a:pt x="365" y="0"/>
                  </a:moveTo>
                  <a:lnTo>
                    <a:pt x="0" y="183"/>
                  </a:lnTo>
                  <a:cubicBezTo>
                    <a:pt x="0" y="335"/>
                    <a:pt x="31" y="456"/>
                    <a:pt x="122" y="608"/>
                  </a:cubicBezTo>
                  <a:cubicBezTo>
                    <a:pt x="199" y="889"/>
                    <a:pt x="382" y="1191"/>
                    <a:pt x="619" y="1191"/>
                  </a:cubicBezTo>
                  <a:cubicBezTo>
                    <a:pt x="664" y="1191"/>
                    <a:pt x="712" y="1180"/>
                    <a:pt x="760" y="1156"/>
                  </a:cubicBezTo>
                  <a:cubicBezTo>
                    <a:pt x="1095" y="1004"/>
                    <a:pt x="760" y="578"/>
                    <a:pt x="760" y="335"/>
                  </a:cubicBezTo>
                  <a:cubicBezTo>
                    <a:pt x="730" y="61"/>
                    <a:pt x="456" y="122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7" name="Google Shape;39407;p45"/>
            <p:cNvSpPr/>
            <p:nvPr/>
          </p:nvSpPr>
          <p:spPr>
            <a:xfrm>
              <a:off x="5270875" y="32937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57" y="1"/>
                  </a:moveTo>
                  <a:cubicBezTo>
                    <a:pt x="390" y="1"/>
                    <a:pt x="227" y="70"/>
                    <a:pt x="122" y="209"/>
                  </a:cubicBezTo>
                  <a:cubicBezTo>
                    <a:pt x="1" y="361"/>
                    <a:pt x="1" y="604"/>
                    <a:pt x="122" y="756"/>
                  </a:cubicBezTo>
                  <a:cubicBezTo>
                    <a:pt x="183" y="817"/>
                    <a:pt x="244" y="878"/>
                    <a:pt x="305" y="939"/>
                  </a:cubicBezTo>
                  <a:cubicBezTo>
                    <a:pt x="387" y="939"/>
                    <a:pt x="474" y="947"/>
                    <a:pt x="559" y="947"/>
                  </a:cubicBezTo>
                  <a:cubicBezTo>
                    <a:pt x="757" y="947"/>
                    <a:pt x="940" y="902"/>
                    <a:pt x="1004" y="604"/>
                  </a:cubicBezTo>
                  <a:cubicBezTo>
                    <a:pt x="1034" y="453"/>
                    <a:pt x="1065" y="240"/>
                    <a:pt x="913" y="118"/>
                  </a:cubicBezTo>
                  <a:cubicBezTo>
                    <a:pt x="808" y="40"/>
                    <a:pt x="682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8" name="Google Shape;39408;p45"/>
            <p:cNvSpPr/>
            <p:nvPr/>
          </p:nvSpPr>
          <p:spPr>
            <a:xfrm>
              <a:off x="5615100" y="3354350"/>
              <a:ext cx="28150" cy="26250"/>
            </a:xfrm>
            <a:custGeom>
              <a:avLst/>
              <a:gdLst/>
              <a:ahLst/>
              <a:cxnLst/>
              <a:rect l="l" t="t" r="r" b="b"/>
              <a:pathLst>
                <a:path w="1126" h="1050" extrusionOk="0">
                  <a:moveTo>
                    <a:pt x="654" y="1"/>
                  </a:moveTo>
                  <a:cubicBezTo>
                    <a:pt x="474" y="1"/>
                    <a:pt x="389" y="168"/>
                    <a:pt x="305" y="308"/>
                  </a:cubicBezTo>
                  <a:cubicBezTo>
                    <a:pt x="214" y="460"/>
                    <a:pt x="183" y="643"/>
                    <a:pt x="1" y="734"/>
                  </a:cubicBezTo>
                  <a:cubicBezTo>
                    <a:pt x="330" y="943"/>
                    <a:pt x="497" y="1049"/>
                    <a:pt x="636" y="1049"/>
                  </a:cubicBezTo>
                  <a:cubicBezTo>
                    <a:pt x="780" y="1049"/>
                    <a:pt x="894" y="935"/>
                    <a:pt x="1126" y="703"/>
                  </a:cubicBezTo>
                  <a:cubicBezTo>
                    <a:pt x="1034" y="643"/>
                    <a:pt x="974" y="551"/>
                    <a:pt x="943" y="430"/>
                  </a:cubicBezTo>
                  <a:cubicBezTo>
                    <a:pt x="913" y="247"/>
                    <a:pt x="913" y="65"/>
                    <a:pt x="700" y="4"/>
                  </a:cubicBezTo>
                  <a:cubicBezTo>
                    <a:pt x="684" y="2"/>
                    <a:pt x="669" y="1"/>
                    <a:pt x="6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9" name="Google Shape;39409;p45"/>
            <p:cNvSpPr/>
            <p:nvPr/>
          </p:nvSpPr>
          <p:spPr>
            <a:xfrm>
              <a:off x="5514800" y="3399150"/>
              <a:ext cx="22825" cy="22275"/>
            </a:xfrm>
            <a:custGeom>
              <a:avLst/>
              <a:gdLst/>
              <a:ahLst/>
              <a:cxnLst/>
              <a:rect l="l" t="t" r="r" b="b"/>
              <a:pathLst>
                <a:path w="913" h="891" extrusionOk="0">
                  <a:moveTo>
                    <a:pt x="387" y="1"/>
                  </a:moveTo>
                  <a:cubicBezTo>
                    <a:pt x="185" y="1"/>
                    <a:pt x="62" y="124"/>
                    <a:pt x="62" y="370"/>
                  </a:cubicBezTo>
                  <a:cubicBezTo>
                    <a:pt x="1" y="613"/>
                    <a:pt x="183" y="857"/>
                    <a:pt x="426" y="887"/>
                  </a:cubicBezTo>
                  <a:cubicBezTo>
                    <a:pt x="448" y="889"/>
                    <a:pt x="470" y="890"/>
                    <a:pt x="490" y="890"/>
                  </a:cubicBezTo>
                  <a:cubicBezTo>
                    <a:pt x="748" y="890"/>
                    <a:pt x="856" y="715"/>
                    <a:pt x="913" y="461"/>
                  </a:cubicBezTo>
                  <a:cubicBezTo>
                    <a:pt x="913" y="218"/>
                    <a:pt x="700" y="6"/>
                    <a:pt x="457" y="6"/>
                  </a:cubicBezTo>
                  <a:cubicBezTo>
                    <a:pt x="432" y="3"/>
                    <a:pt x="409" y="1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0" name="Google Shape;39410;p45"/>
            <p:cNvSpPr/>
            <p:nvPr/>
          </p:nvSpPr>
          <p:spPr>
            <a:xfrm>
              <a:off x="5450225" y="3177275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604" y="1"/>
                  </a:moveTo>
                  <a:cubicBezTo>
                    <a:pt x="442" y="1"/>
                    <a:pt x="356" y="244"/>
                    <a:pt x="213" y="339"/>
                  </a:cubicBezTo>
                  <a:cubicBezTo>
                    <a:pt x="61" y="431"/>
                    <a:pt x="0" y="583"/>
                    <a:pt x="31" y="765"/>
                  </a:cubicBezTo>
                  <a:cubicBezTo>
                    <a:pt x="61" y="947"/>
                    <a:pt x="61" y="1069"/>
                    <a:pt x="183" y="1130"/>
                  </a:cubicBezTo>
                  <a:cubicBezTo>
                    <a:pt x="210" y="1143"/>
                    <a:pt x="237" y="1149"/>
                    <a:pt x="264" y="1149"/>
                  </a:cubicBezTo>
                  <a:cubicBezTo>
                    <a:pt x="356" y="1149"/>
                    <a:pt x="439" y="1079"/>
                    <a:pt x="486" y="1008"/>
                  </a:cubicBezTo>
                  <a:cubicBezTo>
                    <a:pt x="578" y="887"/>
                    <a:pt x="669" y="765"/>
                    <a:pt x="730" y="643"/>
                  </a:cubicBezTo>
                  <a:cubicBezTo>
                    <a:pt x="760" y="461"/>
                    <a:pt x="1064" y="309"/>
                    <a:pt x="760" y="66"/>
                  </a:cubicBezTo>
                  <a:cubicBezTo>
                    <a:pt x="700" y="19"/>
                    <a:pt x="649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1" name="Google Shape;39411;p45"/>
            <p:cNvSpPr/>
            <p:nvPr/>
          </p:nvSpPr>
          <p:spPr>
            <a:xfrm>
              <a:off x="5530000" y="3270100"/>
              <a:ext cx="27375" cy="25100"/>
            </a:xfrm>
            <a:custGeom>
              <a:avLst/>
              <a:gdLst/>
              <a:ahLst/>
              <a:cxnLst/>
              <a:rect l="l" t="t" r="r" b="b"/>
              <a:pathLst>
                <a:path w="1095" h="1004" extrusionOk="0">
                  <a:moveTo>
                    <a:pt x="609" y="0"/>
                  </a:moveTo>
                  <a:cubicBezTo>
                    <a:pt x="335" y="0"/>
                    <a:pt x="244" y="243"/>
                    <a:pt x="122" y="456"/>
                  </a:cubicBezTo>
                  <a:lnTo>
                    <a:pt x="1" y="791"/>
                  </a:lnTo>
                  <a:cubicBezTo>
                    <a:pt x="153" y="943"/>
                    <a:pt x="335" y="1003"/>
                    <a:pt x="548" y="1003"/>
                  </a:cubicBezTo>
                  <a:cubicBezTo>
                    <a:pt x="852" y="943"/>
                    <a:pt x="1095" y="821"/>
                    <a:pt x="1004" y="456"/>
                  </a:cubicBezTo>
                  <a:cubicBezTo>
                    <a:pt x="913" y="274"/>
                    <a:pt x="882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2" name="Google Shape;39412;p45"/>
            <p:cNvSpPr/>
            <p:nvPr/>
          </p:nvSpPr>
          <p:spPr>
            <a:xfrm>
              <a:off x="5393475" y="2941750"/>
              <a:ext cx="25600" cy="21375"/>
            </a:xfrm>
            <a:custGeom>
              <a:avLst/>
              <a:gdLst/>
              <a:ahLst/>
              <a:cxnLst/>
              <a:rect l="l" t="t" r="r" b="b"/>
              <a:pathLst>
                <a:path w="1024" h="855" extrusionOk="0">
                  <a:moveTo>
                    <a:pt x="651" y="0"/>
                  </a:moveTo>
                  <a:cubicBezTo>
                    <a:pt x="634" y="0"/>
                    <a:pt x="616" y="1"/>
                    <a:pt x="598" y="3"/>
                  </a:cubicBezTo>
                  <a:cubicBezTo>
                    <a:pt x="589" y="3"/>
                    <a:pt x="579" y="3"/>
                    <a:pt x="569" y="3"/>
                  </a:cubicBezTo>
                  <a:cubicBezTo>
                    <a:pt x="20" y="3"/>
                    <a:pt x="1" y="854"/>
                    <a:pt x="598" y="854"/>
                  </a:cubicBezTo>
                  <a:cubicBezTo>
                    <a:pt x="842" y="854"/>
                    <a:pt x="994" y="642"/>
                    <a:pt x="1024" y="368"/>
                  </a:cubicBezTo>
                  <a:cubicBezTo>
                    <a:pt x="1024" y="171"/>
                    <a:pt x="867" y="0"/>
                    <a:pt x="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3" name="Google Shape;39413;p45"/>
            <p:cNvSpPr/>
            <p:nvPr/>
          </p:nvSpPr>
          <p:spPr>
            <a:xfrm>
              <a:off x="5299750" y="3404100"/>
              <a:ext cx="28150" cy="21800"/>
            </a:xfrm>
            <a:custGeom>
              <a:avLst/>
              <a:gdLst/>
              <a:ahLst/>
              <a:cxnLst/>
              <a:rect l="l" t="t" r="r" b="b"/>
              <a:pathLst>
                <a:path w="1126" h="872" extrusionOk="0">
                  <a:moveTo>
                    <a:pt x="493" y="1"/>
                  </a:moveTo>
                  <a:cubicBezTo>
                    <a:pt x="366" y="1"/>
                    <a:pt x="244" y="69"/>
                    <a:pt x="122" y="263"/>
                  </a:cubicBezTo>
                  <a:cubicBezTo>
                    <a:pt x="1" y="446"/>
                    <a:pt x="92" y="689"/>
                    <a:pt x="274" y="811"/>
                  </a:cubicBezTo>
                  <a:cubicBezTo>
                    <a:pt x="370" y="853"/>
                    <a:pt x="449" y="872"/>
                    <a:pt x="516" y="872"/>
                  </a:cubicBezTo>
                  <a:cubicBezTo>
                    <a:pt x="831" y="872"/>
                    <a:pt x="875" y="464"/>
                    <a:pt x="1125" y="263"/>
                  </a:cubicBezTo>
                  <a:cubicBezTo>
                    <a:pt x="888" y="154"/>
                    <a:pt x="684" y="1"/>
                    <a:pt x="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4" name="Google Shape;39414;p45"/>
            <p:cNvSpPr/>
            <p:nvPr/>
          </p:nvSpPr>
          <p:spPr>
            <a:xfrm>
              <a:off x="5507275" y="2947800"/>
              <a:ext cx="22700" cy="21400"/>
            </a:xfrm>
            <a:custGeom>
              <a:avLst/>
              <a:gdLst/>
              <a:ahLst/>
              <a:cxnLst/>
              <a:rect l="l" t="t" r="r" b="b"/>
              <a:pathLst>
                <a:path w="908" h="856" extrusionOk="0">
                  <a:moveTo>
                    <a:pt x="446" y="1"/>
                  </a:moveTo>
                  <a:cubicBezTo>
                    <a:pt x="202" y="1"/>
                    <a:pt x="0" y="149"/>
                    <a:pt x="28" y="400"/>
                  </a:cubicBezTo>
                  <a:cubicBezTo>
                    <a:pt x="28" y="643"/>
                    <a:pt x="241" y="795"/>
                    <a:pt x="515" y="856"/>
                  </a:cubicBezTo>
                  <a:cubicBezTo>
                    <a:pt x="727" y="825"/>
                    <a:pt x="879" y="643"/>
                    <a:pt x="879" y="430"/>
                  </a:cubicBezTo>
                  <a:cubicBezTo>
                    <a:pt x="908" y="203"/>
                    <a:pt x="750" y="2"/>
                    <a:pt x="555" y="2"/>
                  </a:cubicBezTo>
                  <a:cubicBezTo>
                    <a:pt x="542" y="2"/>
                    <a:pt x="528" y="3"/>
                    <a:pt x="515" y="5"/>
                  </a:cubicBezTo>
                  <a:cubicBezTo>
                    <a:pt x="491" y="2"/>
                    <a:pt x="469" y="1"/>
                    <a:pt x="4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5" name="Google Shape;39415;p45"/>
            <p:cNvSpPr/>
            <p:nvPr/>
          </p:nvSpPr>
          <p:spPr>
            <a:xfrm>
              <a:off x="5513275" y="2985875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478" y="0"/>
                  </a:moveTo>
                  <a:cubicBezTo>
                    <a:pt x="433" y="0"/>
                    <a:pt x="386" y="10"/>
                    <a:pt x="335" y="32"/>
                  </a:cubicBezTo>
                  <a:cubicBezTo>
                    <a:pt x="92" y="153"/>
                    <a:pt x="1" y="488"/>
                    <a:pt x="153" y="731"/>
                  </a:cubicBezTo>
                  <a:cubicBezTo>
                    <a:pt x="153" y="792"/>
                    <a:pt x="214" y="822"/>
                    <a:pt x="275" y="852"/>
                  </a:cubicBezTo>
                  <a:cubicBezTo>
                    <a:pt x="323" y="918"/>
                    <a:pt x="398" y="948"/>
                    <a:pt x="476" y="948"/>
                  </a:cubicBezTo>
                  <a:cubicBezTo>
                    <a:pt x="544" y="948"/>
                    <a:pt x="613" y="925"/>
                    <a:pt x="670" y="883"/>
                  </a:cubicBezTo>
                  <a:cubicBezTo>
                    <a:pt x="913" y="700"/>
                    <a:pt x="1065" y="488"/>
                    <a:pt x="822" y="214"/>
                  </a:cubicBezTo>
                  <a:cubicBezTo>
                    <a:pt x="729" y="98"/>
                    <a:pt x="619" y="0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6" name="Google Shape;39416;p45"/>
            <p:cNvSpPr/>
            <p:nvPr/>
          </p:nvSpPr>
          <p:spPr>
            <a:xfrm>
              <a:off x="5501900" y="3098000"/>
              <a:ext cx="26600" cy="27750"/>
            </a:xfrm>
            <a:custGeom>
              <a:avLst/>
              <a:gdLst/>
              <a:ahLst/>
              <a:cxnLst/>
              <a:rect l="l" t="t" r="r" b="b"/>
              <a:pathLst>
                <a:path w="1064" h="1110" extrusionOk="0">
                  <a:moveTo>
                    <a:pt x="376" y="0"/>
                  </a:moveTo>
                  <a:cubicBezTo>
                    <a:pt x="235" y="0"/>
                    <a:pt x="94" y="63"/>
                    <a:pt x="0" y="197"/>
                  </a:cubicBezTo>
                  <a:cubicBezTo>
                    <a:pt x="61" y="592"/>
                    <a:pt x="61" y="988"/>
                    <a:pt x="547" y="1109"/>
                  </a:cubicBezTo>
                  <a:cubicBezTo>
                    <a:pt x="1064" y="957"/>
                    <a:pt x="973" y="592"/>
                    <a:pt x="821" y="288"/>
                  </a:cubicBezTo>
                  <a:cubicBezTo>
                    <a:pt x="736" y="102"/>
                    <a:pt x="556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7" name="Google Shape;39417;p45"/>
            <p:cNvSpPr/>
            <p:nvPr/>
          </p:nvSpPr>
          <p:spPr>
            <a:xfrm>
              <a:off x="5199575" y="2943800"/>
              <a:ext cx="21950" cy="20850"/>
            </a:xfrm>
            <a:custGeom>
              <a:avLst/>
              <a:gdLst/>
              <a:ahLst/>
              <a:cxnLst/>
              <a:rect l="l" t="t" r="r" b="b"/>
              <a:pathLst>
                <a:path w="878" h="834" extrusionOk="0">
                  <a:moveTo>
                    <a:pt x="536" y="1"/>
                  </a:moveTo>
                  <a:cubicBezTo>
                    <a:pt x="508" y="1"/>
                    <a:pt x="480" y="5"/>
                    <a:pt x="451" y="13"/>
                  </a:cubicBezTo>
                  <a:cubicBezTo>
                    <a:pt x="437" y="11"/>
                    <a:pt x="424" y="10"/>
                    <a:pt x="410" y="10"/>
                  </a:cubicBezTo>
                  <a:cubicBezTo>
                    <a:pt x="160" y="10"/>
                    <a:pt x="0" y="268"/>
                    <a:pt x="87" y="499"/>
                  </a:cubicBezTo>
                  <a:cubicBezTo>
                    <a:pt x="87" y="712"/>
                    <a:pt x="269" y="833"/>
                    <a:pt x="451" y="833"/>
                  </a:cubicBezTo>
                  <a:cubicBezTo>
                    <a:pt x="695" y="772"/>
                    <a:pt x="877" y="621"/>
                    <a:pt x="877" y="347"/>
                  </a:cubicBezTo>
                  <a:cubicBezTo>
                    <a:pt x="877" y="162"/>
                    <a:pt x="717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8" name="Google Shape;39418;p45"/>
            <p:cNvSpPr/>
            <p:nvPr/>
          </p:nvSpPr>
          <p:spPr>
            <a:xfrm>
              <a:off x="5534575" y="337192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365" y="0"/>
                  </a:moveTo>
                  <a:cubicBezTo>
                    <a:pt x="213" y="0"/>
                    <a:pt x="61" y="243"/>
                    <a:pt x="30" y="517"/>
                  </a:cubicBezTo>
                  <a:cubicBezTo>
                    <a:pt x="0" y="669"/>
                    <a:pt x="122" y="821"/>
                    <a:pt x="274" y="851"/>
                  </a:cubicBezTo>
                  <a:cubicBezTo>
                    <a:pt x="292" y="856"/>
                    <a:pt x="311" y="858"/>
                    <a:pt x="330" y="858"/>
                  </a:cubicBezTo>
                  <a:cubicBezTo>
                    <a:pt x="565" y="858"/>
                    <a:pt x="851" y="527"/>
                    <a:pt x="851" y="274"/>
                  </a:cubicBezTo>
                  <a:cubicBezTo>
                    <a:pt x="821" y="91"/>
                    <a:pt x="699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9" name="Google Shape;39419;p45"/>
            <p:cNvSpPr/>
            <p:nvPr/>
          </p:nvSpPr>
          <p:spPr>
            <a:xfrm>
              <a:off x="5533050" y="3111975"/>
              <a:ext cx="21300" cy="22200"/>
            </a:xfrm>
            <a:custGeom>
              <a:avLst/>
              <a:gdLst/>
              <a:ahLst/>
              <a:cxnLst/>
              <a:rect l="l" t="t" r="r" b="b"/>
              <a:pathLst>
                <a:path w="852" h="888" extrusionOk="0">
                  <a:moveTo>
                    <a:pt x="460" y="0"/>
                  </a:moveTo>
                  <a:cubicBezTo>
                    <a:pt x="190" y="0"/>
                    <a:pt x="31" y="203"/>
                    <a:pt x="31" y="459"/>
                  </a:cubicBezTo>
                  <a:cubicBezTo>
                    <a:pt x="0" y="672"/>
                    <a:pt x="183" y="884"/>
                    <a:pt x="426" y="884"/>
                  </a:cubicBezTo>
                  <a:cubicBezTo>
                    <a:pt x="446" y="887"/>
                    <a:pt x="465" y="888"/>
                    <a:pt x="483" y="888"/>
                  </a:cubicBezTo>
                  <a:cubicBezTo>
                    <a:pt x="713" y="888"/>
                    <a:pt x="795" y="715"/>
                    <a:pt x="851" y="489"/>
                  </a:cubicBezTo>
                  <a:cubicBezTo>
                    <a:pt x="821" y="277"/>
                    <a:pt x="821" y="64"/>
                    <a:pt x="517" y="3"/>
                  </a:cubicBezTo>
                  <a:cubicBezTo>
                    <a:pt x="498" y="1"/>
                    <a:pt x="479" y="0"/>
                    <a:pt x="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0" name="Google Shape;39420;p45"/>
            <p:cNvSpPr/>
            <p:nvPr/>
          </p:nvSpPr>
          <p:spPr>
            <a:xfrm>
              <a:off x="5279250" y="3076250"/>
              <a:ext cx="22000" cy="20625"/>
            </a:xfrm>
            <a:custGeom>
              <a:avLst/>
              <a:gdLst/>
              <a:ahLst/>
              <a:cxnLst/>
              <a:rect l="l" t="t" r="r" b="b"/>
              <a:pathLst>
                <a:path w="880" h="825" extrusionOk="0">
                  <a:moveTo>
                    <a:pt x="467" y="1"/>
                  </a:moveTo>
                  <a:cubicBezTo>
                    <a:pt x="453" y="1"/>
                    <a:pt x="440" y="2"/>
                    <a:pt x="426" y="3"/>
                  </a:cubicBezTo>
                  <a:cubicBezTo>
                    <a:pt x="182" y="3"/>
                    <a:pt x="0" y="155"/>
                    <a:pt x="30" y="399"/>
                  </a:cubicBezTo>
                  <a:cubicBezTo>
                    <a:pt x="61" y="642"/>
                    <a:pt x="274" y="824"/>
                    <a:pt x="517" y="824"/>
                  </a:cubicBezTo>
                  <a:cubicBezTo>
                    <a:pt x="699" y="794"/>
                    <a:pt x="851" y="642"/>
                    <a:pt x="851" y="459"/>
                  </a:cubicBezTo>
                  <a:cubicBezTo>
                    <a:pt x="880" y="230"/>
                    <a:pt x="692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1" name="Google Shape;39421;p45"/>
            <p:cNvSpPr/>
            <p:nvPr/>
          </p:nvSpPr>
          <p:spPr>
            <a:xfrm>
              <a:off x="5243525" y="3298975"/>
              <a:ext cx="30425" cy="20850"/>
            </a:xfrm>
            <a:custGeom>
              <a:avLst/>
              <a:gdLst/>
              <a:ahLst/>
              <a:cxnLst/>
              <a:rect l="l" t="t" r="r" b="b"/>
              <a:pathLst>
                <a:path w="1217" h="834" extrusionOk="0">
                  <a:moveTo>
                    <a:pt x="1216" y="0"/>
                  </a:moveTo>
                  <a:cubicBezTo>
                    <a:pt x="1021" y="130"/>
                    <a:pt x="888" y="400"/>
                    <a:pt x="662" y="400"/>
                  </a:cubicBezTo>
                  <a:cubicBezTo>
                    <a:pt x="571" y="400"/>
                    <a:pt x="465" y="357"/>
                    <a:pt x="335" y="244"/>
                  </a:cubicBezTo>
                  <a:cubicBezTo>
                    <a:pt x="318" y="232"/>
                    <a:pt x="299" y="227"/>
                    <a:pt x="278" y="227"/>
                  </a:cubicBezTo>
                  <a:cubicBezTo>
                    <a:pt x="191" y="227"/>
                    <a:pt x="86" y="321"/>
                    <a:pt x="61" y="395"/>
                  </a:cubicBezTo>
                  <a:cubicBezTo>
                    <a:pt x="1" y="487"/>
                    <a:pt x="61" y="578"/>
                    <a:pt x="152" y="639"/>
                  </a:cubicBezTo>
                  <a:cubicBezTo>
                    <a:pt x="308" y="766"/>
                    <a:pt x="456" y="834"/>
                    <a:pt x="614" y="834"/>
                  </a:cubicBezTo>
                  <a:cubicBezTo>
                    <a:pt x="795" y="834"/>
                    <a:pt x="988" y="743"/>
                    <a:pt x="1216" y="547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2" name="Google Shape;39422;p45"/>
            <p:cNvSpPr/>
            <p:nvPr/>
          </p:nvSpPr>
          <p:spPr>
            <a:xfrm>
              <a:off x="5447175" y="3436400"/>
              <a:ext cx="21300" cy="20650"/>
            </a:xfrm>
            <a:custGeom>
              <a:avLst/>
              <a:gdLst/>
              <a:ahLst/>
              <a:cxnLst/>
              <a:rect l="l" t="t" r="r" b="b"/>
              <a:pathLst>
                <a:path w="852" h="826" extrusionOk="0">
                  <a:moveTo>
                    <a:pt x="400" y="0"/>
                  </a:moveTo>
                  <a:cubicBezTo>
                    <a:pt x="238" y="0"/>
                    <a:pt x="89" y="115"/>
                    <a:pt x="61" y="278"/>
                  </a:cubicBezTo>
                  <a:cubicBezTo>
                    <a:pt x="1" y="491"/>
                    <a:pt x="305" y="826"/>
                    <a:pt x="548" y="826"/>
                  </a:cubicBezTo>
                  <a:cubicBezTo>
                    <a:pt x="730" y="826"/>
                    <a:pt x="821" y="704"/>
                    <a:pt x="852" y="522"/>
                  </a:cubicBezTo>
                  <a:cubicBezTo>
                    <a:pt x="821" y="309"/>
                    <a:pt x="760" y="35"/>
                    <a:pt x="456" y="5"/>
                  </a:cubicBezTo>
                  <a:cubicBezTo>
                    <a:pt x="438" y="2"/>
                    <a:pt x="419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3" name="Google Shape;39423;p45"/>
            <p:cNvSpPr/>
            <p:nvPr/>
          </p:nvSpPr>
          <p:spPr>
            <a:xfrm>
              <a:off x="5212375" y="3427100"/>
              <a:ext cx="21300" cy="17800"/>
            </a:xfrm>
            <a:custGeom>
              <a:avLst/>
              <a:gdLst/>
              <a:ahLst/>
              <a:cxnLst/>
              <a:rect l="l" t="t" r="r" b="b"/>
              <a:pathLst>
                <a:path w="852" h="712" extrusionOk="0">
                  <a:moveTo>
                    <a:pt x="422" y="0"/>
                  </a:moveTo>
                  <a:cubicBezTo>
                    <a:pt x="214" y="0"/>
                    <a:pt x="31" y="166"/>
                    <a:pt x="31" y="377"/>
                  </a:cubicBezTo>
                  <a:cubicBezTo>
                    <a:pt x="0" y="620"/>
                    <a:pt x="183" y="681"/>
                    <a:pt x="365" y="711"/>
                  </a:cubicBezTo>
                  <a:cubicBezTo>
                    <a:pt x="608" y="711"/>
                    <a:pt x="791" y="620"/>
                    <a:pt x="791" y="377"/>
                  </a:cubicBezTo>
                  <a:cubicBezTo>
                    <a:pt x="851" y="195"/>
                    <a:pt x="699" y="12"/>
                    <a:pt x="517" y="12"/>
                  </a:cubicBezTo>
                  <a:cubicBezTo>
                    <a:pt x="485" y="4"/>
                    <a:pt x="453" y="0"/>
                    <a:pt x="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4" name="Google Shape;39424;p45"/>
            <p:cNvSpPr/>
            <p:nvPr/>
          </p:nvSpPr>
          <p:spPr>
            <a:xfrm>
              <a:off x="5704025" y="3076325"/>
              <a:ext cx="20525" cy="16750"/>
            </a:xfrm>
            <a:custGeom>
              <a:avLst/>
              <a:gdLst/>
              <a:ahLst/>
              <a:cxnLst/>
              <a:rect l="l" t="t" r="r" b="b"/>
              <a:pathLst>
                <a:path w="821" h="670" extrusionOk="0">
                  <a:moveTo>
                    <a:pt x="335" y="0"/>
                  </a:moveTo>
                  <a:cubicBezTo>
                    <a:pt x="122" y="0"/>
                    <a:pt x="0" y="61"/>
                    <a:pt x="0" y="304"/>
                  </a:cubicBezTo>
                  <a:cubicBezTo>
                    <a:pt x="0" y="487"/>
                    <a:pt x="152" y="669"/>
                    <a:pt x="365" y="669"/>
                  </a:cubicBezTo>
                  <a:cubicBezTo>
                    <a:pt x="608" y="669"/>
                    <a:pt x="760" y="578"/>
                    <a:pt x="791" y="396"/>
                  </a:cubicBezTo>
                  <a:cubicBezTo>
                    <a:pt x="821" y="92"/>
                    <a:pt x="608" y="0"/>
                    <a:pt x="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5" name="Google Shape;39425;p45"/>
            <p:cNvSpPr/>
            <p:nvPr/>
          </p:nvSpPr>
          <p:spPr>
            <a:xfrm>
              <a:off x="5336225" y="3075575"/>
              <a:ext cx="24350" cy="17750"/>
            </a:xfrm>
            <a:custGeom>
              <a:avLst/>
              <a:gdLst/>
              <a:ahLst/>
              <a:cxnLst/>
              <a:rect l="l" t="t" r="r" b="b"/>
              <a:pathLst>
                <a:path w="974" h="710" extrusionOk="0">
                  <a:moveTo>
                    <a:pt x="366" y="0"/>
                  </a:moveTo>
                  <a:cubicBezTo>
                    <a:pt x="153" y="30"/>
                    <a:pt x="1" y="274"/>
                    <a:pt x="92" y="486"/>
                  </a:cubicBezTo>
                  <a:cubicBezTo>
                    <a:pt x="113" y="635"/>
                    <a:pt x="194" y="710"/>
                    <a:pt x="324" y="710"/>
                  </a:cubicBezTo>
                  <a:cubicBezTo>
                    <a:pt x="380" y="710"/>
                    <a:pt x="445" y="696"/>
                    <a:pt x="518" y="669"/>
                  </a:cubicBezTo>
                  <a:cubicBezTo>
                    <a:pt x="730" y="578"/>
                    <a:pt x="973" y="486"/>
                    <a:pt x="973" y="182"/>
                  </a:cubicBezTo>
                  <a:cubicBezTo>
                    <a:pt x="791" y="61"/>
                    <a:pt x="578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6" name="Google Shape;39426;p45"/>
            <p:cNvSpPr/>
            <p:nvPr/>
          </p:nvSpPr>
          <p:spPr>
            <a:xfrm>
              <a:off x="5620425" y="3046500"/>
              <a:ext cx="22825" cy="20325"/>
            </a:xfrm>
            <a:custGeom>
              <a:avLst/>
              <a:gdLst/>
              <a:ahLst/>
              <a:cxnLst/>
              <a:rect l="l" t="t" r="r" b="b"/>
              <a:pathLst>
                <a:path w="913" h="813" extrusionOk="0">
                  <a:moveTo>
                    <a:pt x="593" y="0"/>
                  </a:moveTo>
                  <a:cubicBezTo>
                    <a:pt x="464" y="0"/>
                    <a:pt x="320" y="54"/>
                    <a:pt x="183" y="69"/>
                  </a:cubicBezTo>
                  <a:cubicBezTo>
                    <a:pt x="1" y="251"/>
                    <a:pt x="62" y="434"/>
                    <a:pt x="153" y="616"/>
                  </a:cubicBezTo>
                  <a:cubicBezTo>
                    <a:pt x="280" y="780"/>
                    <a:pt x="430" y="813"/>
                    <a:pt x="588" y="813"/>
                  </a:cubicBezTo>
                  <a:cubicBezTo>
                    <a:pt x="694" y="813"/>
                    <a:pt x="803" y="798"/>
                    <a:pt x="913" y="798"/>
                  </a:cubicBezTo>
                  <a:lnTo>
                    <a:pt x="913" y="251"/>
                  </a:lnTo>
                  <a:cubicBezTo>
                    <a:pt x="837" y="54"/>
                    <a:pt x="723" y="0"/>
                    <a:pt x="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7" name="Google Shape;39427;p45"/>
            <p:cNvSpPr/>
            <p:nvPr/>
          </p:nvSpPr>
          <p:spPr>
            <a:xfrm>
              <a:off x="5503400" y="2883900"/>
              <a:ext cx="21300" cy="17775"/>
            </a:xfrm>
            <a:custGeom>
              <a:avLst/>
              <a:gdLst/>
              <a:ahLst/>
              <a:cxnLst/>
              <a:rect l="l" t="t" r="r" b="b"/>
              <a:pathLst>
                <a:path w="852" h="711" extrusionOk="0">
                  <a:moveTo>
                    <a:pt x="471" y="0"/>
                  </a:moveTo>
                  <a:cubicBezTo>
                    <a:pt x="436" y="0"/>
                    <a:pt x="401" y="3"/>
                    <a:pt x="366" y="7"/>
                  </a:cubicBezTo>
                  <a:cubicBezTo>
                    <a:pt x="214" y="7"/>
                    <a:pt x="1" y="7"/>
                    <a:pt x="1" y="190"/>
                  </a:cubicBezTo>
                  <a:cubicBezTo>
                    <a:pt x="31" y="463"/>
                    <a:pt x="244" y="676"/>
                    <a:pt x="518" y="706"/>
                  </a:cubicBezTo>
                  <a:cubicBezTo>
                    <a:pt x="538" y="709"/>
                    <a:pt x="558" y="710"/>
                    <a:pt x="577" y="710"/>
                  </a:cubicBezTo>
                  <a:cubicBezTo>
                    <a:pt x="776" y="710"/>
                    <a:pt x="852" y="567"/>
                    <a:pt x="852" y="372"/>
                  </a:cubicBezTo>
                  <a:cubicBezTo>
                    <a:pt x="852" y="86"/>
                    <a:pt x="674" y="0"/>
                    <a:pt x="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8" name="Google Shape;39428;p45"/>
            <p:cNvSpPr/>
            <p:nvPr/>
          </p:nvSpPr>
          <p:spPr>
            <a:xfrm>
              <a:off x="5579400" y="2775325"/>
              <a:ext cx="20550" cy="17675"/>
            </a:xfrm>
            <a:custGeom>
              <a:avLst/>
              <a:gdLst/>
              <a:ahLst/>
              <a:cxnLst/>
              <a:rect l="l" t="t" r="r" b="b"/>
              <a:pathLst>
                <a:path w="822" h="707" extrusionOk="0">
                  <a:moveTo>
                    <a:pt x="404" y="0"/>
                  </a:moveTo>
                  <a:cubicBezTo>
                    <a:pt x="187" y="0"/>
                    <a:pt x="31" y="171"/>
                    <a:pt x="31" y="369"/>
                  </a:cubicBezTo>
                  <a:cubicBezTo>
                    <a:pt x="0" y="612"/>
                    <a:pt x="92" y="703"/>
                    <a:pt x="365" y="703"/>
                  </a:cubicBezTo>
                  <a:cubicBezTo>
                    <a:pt x="383" y="705"/>
                    <a:pt x="400" y="706"/>
                    <a:pt x="416" y="706"/>
                  </a:cubicBezTo>
                  <a:cubicBezTo>
                    <a:pt x="626" y="706"/>
                    <a:pt x="737" y="531"/>
                    <a:pt x="821" y="277"/>
                  </a:cubicBezTo>
                  <a:cubicBezTo>
                    <a:pt x="760" y="95"/>
                    <a:pt x="608" y="4"/>
                    <a:pt x="456" y="4"/>
                  </a:cubicBezTo>
                  <a:cubicBezTo>
                    <a:pt x="438" y="2"/>
                    <a:pt x="421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9" name="Google Shape;39429;p45"/>
            <p:cNvSpPr/>
            <p:nvPr/>
          </p:nvSpPr>
          <p:spPr>
            <a:xfrm>
              <a:off x="5346100" y="3035200"/>
              <a:ext cx="19025" cy="19100"/>
            </a:xfrm>
            <a:custGeom>
              <a:avLst/>
              <a:gdLst/>
              <a:ahLst/>
              <a:cxnLst/>
              <a:rect l="l" t="t" r="r" b="b"/>
              <a:pathLst>
                <a:path w="761" h="764" extrusionOk="0">
                  <a:moveTo>
                    <a:pt x="410" y="1"/>
                  </a:moveTo>
                  <a:cubicBezTo>
                    <a:pt x="214" y="1"/>
                    <a:pt x="34" y="174"/>
                    <a:pt x="62" y="399"/>
                  </a:cubicBezTo>
                  <a:cubicBezTo>
                    <a:pt x="1" y="582"/>
                    <a:pt x="153" y="734"/>
                    <a:pt x="335" y="764"/>
                  </a:cubicBezTo>
                  <a:cubicBezTo>
                    <a:pt x="548" y="734"/>
                    <a:pt x="730" y="642"/>
                    <a:pt x="730" y="399"/>
                  </a:cubicBezTo>
                  <a:cubicBezTo>
                    <a:pt x="761" y="186"/>
                    <a:pt x="700" y="4"/>
                    <a:pt x="457" y="4"/>
                  </a:cubicBezTo>
                  <a:cubicBezTo>
                    <a:pt x="441" y="2"/>
                    <a:pt x="426" y="1"/>
                    <a:pt x="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0" name="Google Shape;39430;p45"/>
            <p:cNvSpPr/>
            <p:nvPr/>
          </p:nvSpPr>
          <p:spPr>
            <a:xfrm>
              <a:off x="5532275" y="355430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66" y="0"/>
                  </a:moveTo>
                  <a:cubicBezTo>
                    <a:pt x="214" y="0"/>
                    <a:pt x="1" y="31"/>
                    <a:pt x="1" y="274"/>
                  </a:cubicBezTo>
                  <a:cubicBezTo>
                    <a:pt x="1" y="487"/>
                    <a:pt x="183" y="608"/>
                    <a:pt x="457" y="699"/>
                  </a:cubicBezTo>
                  <a:cubicBezTo>
                    <a:pt x="609" y="608"/>
                    <a:pt x="730" y="456"/>
                    <a:pt x="730" y="304"/>
                  </a:cubicBezTo>
                  <a:cubicBezTo>
                    <a:pt x="761" y="61"/>
                    <a:pt x="548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1" name="Google Shape;39431;p45"/>
            <p:cNvSpPr/>
            <p:nvPr/>
          </p:nvSpPr>
          <p:spPr>
            <a:xfrm>
              <a:off x="5407650" y="3209100"/>
              <a:ext cx="24350" cy="18750"/>
            </a:xfrm>
            <a:custGeom>
              <a:avLst/>
              <a:gdLst/>
              <a:ahLst/>
              <a:cxnLst/>
              <a:rect l="l" t="t" r="r" b="b"/>
              <a:pathLst>
                <a:path w="974" h="750" extrusionOk="0">
                  <a:moveTo>
                    <a:pt x="809" y="1"/>
                  </a:moveTo>
                  <a:cubicBezTo>
                    <a:pt x="793" y="1"/>
                    <a:pt x="777" y="3"/>
                    <a:pt x="761" y="9"/>
                  </a:cubicBezTo>
                  <a:cubicBezTo>
                    <a:pt x="670" y="39"/>
                    <a:pt x="548" y="100"/>
                    <a:pt x="427" y="130"/>
                  </a:cubicBezTo>
                  <a:cubicBezTo>
                    <a:pt x="214" y="161"/>
                    <a:pt x="1" y="252"/>
                    <a:pt x="1" y="495"/>
                  </a:cubicBezTo>
                  <a:cubicBezTo>
                    <a:pt x="1" y="586"/>
                    <a:pt x="62" y="677"/>
                    <a:pt x="123" y="708"/>
                  </a:cubicBezTo>
                  <a:cubicBezTo>
                    <a:pt x="170" y="737"/>
                    <a:pt x="211" y="750"/>
                    <a:pt x="248" y="750"/>
                  </a:cubicBezTo>
                  <a:cubicBezTo>
                    <a:pt x="401" y="750"/>
                    <a:pt x="475" y="538"/>
                    <a:pt x="548" y="465"/>
                  </a:cubicBezTo>
                  <a:cubicBezTo>
                    <a:pt x="639" y="373"/>
                    <a:pt x="822" y="465"/>
                    <a:pt x="913" y="313"/>
                  </a:cubicBezTo>
                  <a:cubicBezTo>
                    <a:pt x="943" y="252"/>
                    <a:pt x="943" y="191"/>
                    <a:pt x="974" y="130"/>
                  </a:cubicBezTo>
                  <a:cubicBezTo>
                    <a:pt x="949" y="55"/>
                    <a:pt x="882" y="1"/>
                    <a:pt x="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2" name="Google Shape;39432;p45"/>
            <p:cNvSpPr/>
            <p:nvPr/>
          </p:nvSpPr>
          <p:spPr>
            <a:xfrm>
              <a:off x="5534575" y="2967050"/>
              <a:ext cx="19000" cy="17475"/>
            </a:xfrm>
            <a:custGeom>
              <a:avLst/>
              <a:gdLst/>
              <a:ahLst/>
              <a:cxnLst/>
              <a:rect l="l" t="t" r="r" b="b"/>
              <a:pathLst>
                <a:path w="760" h="699" extrusionOk="0">
                  <a:moveTo>
                    <a:pt x="448" y="1"/>
                  </a:moveTo>
                  <a:cubicBezTo>
                    <a:pt x="406" y="1"/>
                    <a:pt x="358" y="9"/>
                    <a:pt x="304" y="25"/>
                  </a:cubicBezTo>
                  <a:cubicBezTo>
                    <a:pt x="122" y="55"/>
                    <a:pt x="0" y="207"/>
                    <a:pt x="30" y="420"/>
                  </a:cubicBezTo>
                  <a:cubicBezTo>
                    <a:pt x="58" y="584"/>
                    <a:pt x="207" y="698"/>
                    <a:pt x="391" y="698"/>
                  </a:cubicBezTo>
                  <a:cubicBezTo>
                    <a:pt x="412" y="698"/>
                    <a:pt x="434" y="697"/>
                    <a:pt x="456" y="694"/>
                  </a:cubicBezTo>
                  <a:cubicBezTo>
                    <a:pt x="638" y="663"/>
                    <a:pt x="760" y="572"/>
                    <a:pt x="760" y="359"/>
                  </a:cubicBezTo>
                  <a:cubicBezTo>
                    <a:pt x="710" y="160"/>
                    <a:pt x="64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3" name="Google Shape;39433;p45"/>
            <p:cNvSpPr/>
            <p:nvPr/>
          </p:nvSpPr>
          <p:spPr>
            <a:xfrm>
              <a:off x="5720750" y="2938775"/>
              <a:ext cx="31175" cy="23775"/>
            </a:xfrm>
            <a:custGeom>
              <a:avLst/>
              <a:gdLst/>
              <a:ahLst/>
              <a:cxnLst/>
              <a:rect l="l" t="t" r="r" b="b"/>
              <a:pathLst>
                <a:path w="1247" h="951" extrusionOk="0">
                  <a:moveTo>
                    <a:pt x="547" y="1"/>
                  </a:moveTo>
                  <a:cubicBezTo>
                    <a:pt x="334" y="62"/>
                    <a:pt x="122" y="183"/>
                    <a:pt x="0" y="366"/>
                  </a:cubicBezTo>
                  <a:cubicBezTo>
                    <a:pt x="122" y="609"/>
                    <a:pt x="426" y="578"/>
                    <a:pt x="578" y="791"/>
                  </a:cubicBezTo>
                  <a:cubicBezTo>
                    <a:pt x="638" y="897"/>
                    <a:pt x="737" y="951"/>
                    <a:pt x="836" y="951"/>
                  </a:cubicBezTo>
                  <a:cubicBezTo>
                    <a:pt x="935" y="951"/>
                    <a:pt x="1033" y="897"/>
                    <a:pt x="1094" y="791"/>
                  </a:cubicBezTo>
                  <a:cubicBezTo>
                    <a:pt x="1246" y="578"/>
                    <a:pt x="1064" y="487"/>
                    <a:pt x="942" y="366"/>
                  </a:cubicBezTo>
                  <a:cubicBezTo>
                    <a:pt x="790" y="244"/>
                    <a:pt x="669" y="122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4" name="Google Shape;39434;p45"/>
            <p:cNvSpPr/>
            <p:nvPr/>
          </p:nvSpPr>
          <p:spPr>
            <a:xfrm>
              <a:off x="5368150" y="2896125"/>
              <a:ext cx="19025" cy="18475"/>
            </a:xfrm>
            <a:custGeom>
              <a:avLst/>
              <a:gdLst/>
              <a:ahLst/>
              <a:cxnLst/>
              <a:rect l="l" t="t" r="r" b="b"/>
              <a:pathLst>
                <a:path w="761" h="739" extrusionOk="0">
                  <a:moveTo>
                    <a:pt x="320" y="1"/>
                  </a:moveTo>
                  <a:cubicBezTo>
                    <a:pt x="167" y="1"/>
                    <a:pt x="89" y="140"/>
                    <a:pt x="61" y="278"/>
                  </a:cubicBezTo>
                  <a:cubicBezTo>
                    <a:pt x="0" y="491"/>
                    <a:pt x="152" y="704"/>
                    <a:pt x="396" y="734"/>
                  </a:cubicBezTo>
                  <a:cubicBezTo>
                    <a:pt x="414" y="737"/>
                    <a:pt x="431" y="738"/>
                    <a:pt x="448" y="738"/>
                  </a:cubicBezTo>
                  <a:cubicBezTo>
                    <a:pt x="628" y="738"/>
                    <a:pt x="733" y="594"/>
                    <a:pt x="760" y="400"/>
                  </a:cubicBezTo>
                  <a:cubicBezTo>
                    <a:pt x="760" y="126"/>
                    <a:pt x="517" y="35"/>
                    <a:pt x="365" y="5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5" name="Google Shape;39435;p45"/>
            <p:cNvSpPr/>
            <p:nvPr/>
          </p:nvSpPr>
          <p:spPr>
            <a:xfrm>
              <a:off x="5375750" y="3495775"/>
              <a:ext cx="25100" cy="11425"/>
            </a:xfrm>
            <a:custGeom>
              <a:avLst/>
              <a:gdLst/>
              <a:ahLst/>
              <a:cxnLst/>
              <a:rect l="l" t="t" r="r" b="b"/>
              <a:pathLst>
                <a:path w="1004" h="457" extrusionOk="0">
                  <a:moveTo>
                    <a:pt x="274" y="1"/>
                  </a:moveTo>
                  <a:cubicBezTo>
                    <a:pt x="152" y="1"/>
                    <a:pt x="0" y="1"/>
                    <a:pt x="0" y="153"/>
                  </a:cubicBezTo>
                  <a:cubicBezTo>
                    <a:pt x="0" y="244"/>
                    <a:pt x="61" y="335"/>
                    <a:pt x="122" y="366"/>
                  </a:cubicBezTo>
                  <a:cubicBezTo>
                    <a:pt x="244" y="426"/>
                    <a:pt x="380" y="457"/>
                    <a:pt x="521" y="457"/>
                  </a:cubicBezTo>
                  <a:cubicBezTo>
                    <a:pt x="661" y="457"/>
                    <a:pt x="806" y="426"/>
                    <a:pt x="943" y="366"/>
                  </a:cubicBezTo>
                  <a:cubicBezTo>
                    <a:pt x="973" y="366"/>
                    <a:pt x="1003" y="214"/>
                    <a:pt x="973" y="153"/>
                  </a:cubicBezTo>
                  <a:cubicBezTo>
                    <a:pt x="943" y="92"/>
                    <a:pt x="851" y="31"/>
                    <a:pt x="791" y="31"/>
                  </a:cubicBezTo>
                  <a:cubicBezTo>
                    <a:pt x="760" y="21"/>
                    <a:pt x="730" y="18"/>
                    <a:pt x="699" y="18"/>
                  </a:cubicBezTo>
                  <a:cubicBezTo>
                    <a:pt x="639" y="18"/>
                    <a:pt x="578" y="31"/>
                    <a:pt x="517" y="31"/>
                  </a:cubicBezTo>
                  <a:cubicBezTo>
                    <a:pt x="426" y="1"/>
                    <a:pt x="335" y="1"/>
                    <a:pt x="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6" name="Google Shape;39436;p45"/>
            <p:cNvSpPr/>
            <p:nvPr/>
          </p:nvSpPr>
          <p:spPr>
            <a:xfrm>
              <a:off x="5360550" y="3072525"/>
              <a:ext cx="23575" cy="16275"/>
            </a:xfrm>
            <a:custGeom>
              <a:avLst/>
              <a:gdLst/>
              <a:ahLst/>
              <a:cxnLst/>
              <a:rect l="l" t="t" r="r" b="b"/>
              <a:pathLst>
                <a:path w="943" h="651" extrusionOk="0">
                  <a:moveTo>
                    <a:pt x="653" y="0"/>
                  </a:moveTo>
                  <a:cubicBezTo>
                    <a:pt x="615" y="0"/>
                    <a:pt x="578" y="11"/>
                    <a:pt x="548" y="31"/>
                  </a:cubicBezTo>
                  <a:cubicBezTo>
                    <a:pt x="365" y="122"/>
                    <a:pt x="122" y="92"/>
                    <a:pt x="0" y="304"/>
                  </a:cubicBezTo>
                  <a:cubicBezTo>
                    <a:pt x="183" y="426"/>
                    <a:pt x="365" y="517"/>
                    <a:pt x="548" y="639"/>
                  </a:cubicBezTo>
                  <a:cubicBezTo>
                    <a:pt x="570" y="646"/>
                    <a:pt x="597" y="650"/>
                    <a:pt x="625" y="650"/>
                  </a:cubicBezTo>
                  <a:cubicBezTo>
                    <a:pt x="709" y="650"/>
                    <a:pt x="806" y="616"/>
                    <a:pt x="852" y="548"/>
                  </a:cubicBezTo>
                  <a:cubicBezTo>
                    <a:pt x="943" y="396"/>
                    <a:pt x="943" y="244"/>
                    <a:pt x="852" y="122"/>
                  </a:cubicBezTo>
                  <a:cubicBezTo>
                    <a:pt x="811" y="41"/>
                    <a:pt x="730" y="0"/>
                    <a:pt x="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7" name="Google Shape;39437;p45"/>
            <p:cNvSpPr/>
            <p:nvPr/>
          </p:nvSpPr>
          <p:spPr>
            <a:xfrm>
              <a:off x="5273150" y="336205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96" y="0"/>
                  </a:moveTo>
                  <a:cubicBezTo>
                    <a:pt x="183" y="0"/>
                    <a:pt x="31" y="61"/>
                    <a:pt x="31" y="304"/>
                  </a:cubicBezTo>
                  <a:cubicBezTo>
                    <a:pt x="1" y="486"/>
                    <a:pt x="153" y="669"/>
                    <a:pt x="366" y="699"/>
                  </a:cubicBezTo>
                  <a:cubicBezTo>
                    <a:pt x="578" y="699"/>
                    <a:pt x="700" y="578"/>
                    <a:pt x="730" y="365"/>
                  </a:cubicBezTo>
                  <a:cubicBezTo>
                    <a:pt x="761" y="152"/>
                    <a:pt x="578" y="31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8" name="Google Shape;39438;p45"/>
            <p:cNvSpPr/>
            <p:nvPr/>
          </p:nvSpPr>
          <p:spPr>
            <a:xfrm>
              <a:off x="5287600" y="3472225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96" y="1"/>
                  </a:moveTo>
                  <a:cubicBezTo>
                    <a:pt x="183" y="1"/>
                    <a:pt x="31" y="61"/>
                    <a:pt x="31" y="304"/>
                  </a:cubicBezTo>
                  <a:cubicBezTo>
                    <a:pt x="0" y="487"/>
                    <a:pt x="122" y="669"/>
                    <a:pt x="335" y="669"/>
                  </a:cubicBezTo>
                  <a:cubicBezTo>
                    <a:pt x="548" y="669"/>
                    <a:pt x="639" y="548"/>
                    <a:pt x="700" y="304"/>
                  </a:cubicBezTo>
                  <a:cubicBezTo>
                    <a:pt x="700" y="122"/>
                    <a:pt x="548" y="1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9" name="Google Shape;39439;p45"/>
            <p:cNvSpPr/>
            <p:nvPr/>
          </p:nvSpPr>
          <p:spPr>
            <a:xfrm>
              <a:off x="5598400" y="3285950"/>
              <a:ext cx="17500" cy="16950"/>
            </a:xfrm>
            <a:custGeom>
              <a:avLst/>
              <a:gdLst/>
              <a:ahLst/>
              <a:cxnLst/>
              <a:rect l="l" t="t" r="r" b="b"/>
              <a:pathLst>
                <a:path w="700" h="678" extrusionOk="0">
                  <a:moveTo>
                    <a:pt x="394" y="1"/>
                  </a:moveTo>
                  <a:cubicBezTo>
                    <a:pt x="375" y="1"/>
                    <a:pt x="356" y="2"/>
                    <a:pt x="335" y="5"/>
                  </a:cubicBezTo>
                  <a:cubicBezTo>
                    <a:pt x="152" y="5"/>
                    <a:pt x="0" y="187"/>
                    <a:pt x="31" y="369"/>
                  </a:cubicBezTo>
                  <a:cubicBezTo>
                    <a:pt x="31" y="536"/>
                    <a:pt x="183" y="677"/>
                    <a:pt x="348" y="677"/>
                  </a:cubicBezTo>
                  <a:cubicBezTo>
                    <a:pt x="364" y="677"/>
                    <a:pt x="380" y="676"/>
                    <a:pt x="395" y="673"/>
                  </a:cubicBezTo>
                  <a:cubicBezTo>
                    <a:pt x="639" y="673"/>
                    <a:pt x="699" y="521"/>
                    <a:pt x="699" y="339"/>
                  </a:cubicBezTo>
                  <a:cubicBezTo>
                    <a:pt x="672" y="144"/>
                    <a:pt x="593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0" name="Google Shape;39440;p45"/>
            <p:cNvSpPr/>
            <p:nvPr/>
          </p:nvSpPr>
          <p:spPr>
            <a:xfrm>
              <a:off x="5495050" y="3102925"/>
              <a:ext cx="20550" cy="25200"/>
            </a:xfrm>
            <a:custGeom>
              <a:avLst/>
              <a:gdLst/>
              <a:ahLst/>
              <a:cxnLst/>
              <a:rect l="l" t="t" r="r" b="b"/>
              <a:pathLst>
                <a:path w="822" h="1008" extrusionOk="0">
                  <a:moveTo>
                    <a:pt x="274" y="0"/>
                  </a:moveTo>
                  <a:cubicBezTo>
                    <a:pt x="0" y="183"/>
                    <a:pt x="92" y="456"/>
                    <a:pt x="92" y="730"/>
                  </a:cubicBezTo>
                  <a:cubicBezTo>
                    <a:pt x="170" y="906"/>
                    <a:pt x="350" y="1007"/>
                    <a:pt x="533" y="1007"/>
                  </a:cubicBezTo>
                  <a:cubicBezTo>
                    <a:pt x="634" y="1007"/>
                    <a:pt x="735" y="977"/>
                    <a:pt x="821" y="912"/>
                  </a:cubicBezTo>
                  <a:cubicBezTo>
                    <a:pt x="700" y="669"/>
                    <a:pt x="396" y="456"/>
                    <a:pt x="487" y="91"/>
                  </a:cubicBezTo>
                  <a:cubicBezTo>
                    <a:pt x="426" y="61"/>
                    <a:pt x="365" y="31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1" name="Google Shape;39441;p45"/>
            <p:cNvSpPr/>
            <p:nvPr/>
          </p:nvSpPr>
          <p:spPr>
            <a:xfrm>
              <a:off x="5501125" y="3162200"/>
              <a:ext cx="18275" cy="17775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213" y="0"/>
                  </a:moveTo>
                  <a:cubicBezTo>
                    <a:pt x="183" y="91"/>
                    <a:pt x="122" y="183"/>
                    <a:pt x="92" y="304"/>
                  </a:cubicBezTo>
                  <a:cubicBezTo>
                    <a:pt x="1" y="456"/>
                    <a:pt x="61" y="638"/>
                    <a:pt x="244" y="699"/>
                  </a:cubicBezTo>
                  <a:cubicBezTo>
                    <a:pt x="273" y="706"/>
                    <a:pt x="303" y="710"/>
                    <a:pt x="334" y="710"/>
                  </a:cubicBezTo>
                  <a:cubicBezTo>
                    <a:pt x="434" y="710"/>
                    <a:pt x="539" y="671"/>
                    <a:pt x="609" y="578"/>
                  </a:cubicBezTo>
                  <a:cubicBezTo>
                    <a:pt x="730" y="456"/>
                    <a:pt x="730" y="274"/>
                    <a:pt x="609" y="183"/>
                  </a:cubicBezTo>
                  <a:cubicBezTo>
                    <a:pt x="517" y="61"/>
                    <a:pt x="365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2" name="Google Shape;39442;p45"/>
            <p:cNvSpPr/>
            <p:nvPr/>
          </p:nvSpPr>
          <p:spPr>
            <a:xfrm>
              <a:off x="5146250" y="3185175"/>
              <a:ext cx="18275" cy="16550"/>
            </a:xfrm>
            <a:custGeom>
              <a:avLst/>
              <a:gdLst/>
              <a:ahLst/>
              <a:cxnLst/>
              <a:rect l="l" t="t" r="r" b="b"/>
              <a:pathLst>
                <a:path w="731" h="662" extrusionOk="0">
                  <a:moveTo>
                    <a:pt x="309" y="1"/>
                  </a:moveTo>
                  <a:cubicBezTo>
                    <a:pt x="191" y="1"/>
                    <a:pt x="77" y="69"/>
                    <a:pt x="31" y="206"/>
                  </a:cubicBezTo>
                  <a:cubicBezTo>
                    <a:pt x="1" y="327"/>
                    <a:pt x="31" y="479"/>
                    <a:pt x="153" y="571"/>
                  </a:cubicBezTo>
                  <a:cubicBezTo>
                    <a:pt x="214" y="631"/>
                    <a:pt x="290" y="662"/>
                    <a:pt x="366" y="662"/>
                  </a:cubicBezTo>
                  <a:cubicBezTo>
                    <a:pt x="442" y="662"/>
                    <a:pt x="518" y="631"/>
                    <a:pt x="578" y="571"/>
                  </a:cubicBezTo>
                  <a:cubicBezTo>
                    <a:pt x="670" y="479"/>
                    <a:pt x="730" y="327"/>
                    <a:pt x="730" y="175"/>
                  </a:cubicBezTo>
                  <a:cubicBezTo>
                    <a:pt x="639" y="115"/>
                    <a:pt x="518" y="84"/>
                    <a:pt x="426" y="23"/>
                  </a:cubicBezTo>
                  <a:cubicBezTo>
                    <a:pt x="388" y="8"/>
                    <a:pt x="349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3" name="Google Shape;39443;p45"/>
            <p:cNvSpPr/>
            <p:nvPr/>
          </p:nvSpPr>
          <p:spPr>
            <a:xfrm>
              <a:off x="5437300" y="3535300"/>
              <a:ext cx="24350" cy="15650"/>
            </a:xfrm>
            <a:custGeom>
              <a:avLst/>
              <a:gdLst/>
              <a:ahLst/>
              <a:cxnLst/>
              <a:rect l="l" t="t" r="r" b="b"/>
              <a:pathLst>
                <a:path w="974" h="626" extrusionOk="0">
                  <a:moveTo>
                    <a:pt x="548" y="0"/>
                  </a:moveTo>
                  <a:cubicBezTo>
                    <a:pt x="304" y="61"/>
                    <a:pt x="0" y="183"/>
                    <a:pt x="152" y="487"/>
                  </a:cubicBezTo>
                  <a:cubicBezTo>
                    <a:pt x="205" y="582"/>
                    <a:pt x="295" y="625"/>
                    <a:pt x="398" y="625"/>
                  </a:cubicBezTo>
                  <a:cubicBezTo>
                    <a:pt x="592" y="625"/>
                    <a:pt x="834" y="471"/>
                    <a:pt x="973" y="213"/>
                  </a:cubicBezTo>
                  <a:cubicBezTo>
                    <a:pt x="851" y="92"/>
                    <a:pt x="700" y="0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4" name="Google Shape;39444;p45"/>
            <p:cNvSpPr/>
            <p:nvPr/>
          </p:nvSpPr>
          <p:spPr>
            <a:xfrm>
              <a:off x="5406150" y="3578525"/>
              <a:ext cx="16725" cy="16075"/>
            </a:xfrm>
            <a:custGeom>
              <a:avLst/>
              <a:gdLst/>
              <a:ahLst/>
              <a:cxnLst/>
              <a:rect l="l" t="t" r="r" b="b"/>
              <a:pathLst>
                <a:path w="669" h="643" extrusionOk="0">
                  <a:moveTo>
                    <a:pt x="366" y="0"/>
                  </a:moveTo>
                  <a:cubicBezTo>
                    <a:pt x="163" y="0"/>
                    <a:pt x="58" y="146"/>
                    <a:pt x="31" y="369"/>
                  </a:cubicBezTo>
                  <a:cubicBezTo>
                    <a:pt x="0" y="521"/>
                    <a:pt x="122" y="642"/>
                    <a:pt x="274" y="642"/>
                  </a:cubicBezTo>
                  <a:cubicBezTo>
                    <a:pt x="456" y="642"/>
                    <a:pt x="638" y="521"/>
                    <a:pt x="669" y="338"/>
                  </a:cubicBezTo>
                  <a:cubicBezTo>
                    <a:pt x="669" y="186"/>
                    <a:pt x="578" y="34"/>
                    <a:pt x="426" y="4"/>
                  </a:cubicBezTo>
                  <a:cubicBezTo>
                    <a:pt x="405" y="1"/>
                    <a:pt x="385" y="0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5" name="Google Shape;39445;p45"/>
            <p:cNvSpPr/>
            <p:nvPr/>
          </p:nvSpPr>
          <p:spPr>
            <a:xfrm>
              <a:off x="5360625" y="3423500"/>
              <a:ext cx="17425" cy="16175"/>
            </a:xfrm>
            <a:custGeom>
              <a:avLst/>
              <a:gdLst/>
              <a:ahLst/>
              <a:cxnLst/>
              <a:rect l="l" t="t" r="r" b="b"/>
              <a:pathLst>
                <a:path w="697" h="647" extrusionOk="0">
                  <a:moveTo>
                    <a:pt x="315" y="0"/>
                  </a:moveTo>
                  <a:cubicBezTo>
                    <a:pt x="150" y="0"/>
                    <a:pt x="0" y="144"/>
                    <a:pt x="28" y="339"/>
                  </a:cubicBezTo>
                  <a:cubicBezTo>
                    <a:pt x="56" y="505"/>
                    <a:pt x="185" y="646"/>
                    <a:pt x="369" y="646"/>
                  </a:cubicBezTo>
                  <a:cubicBezTo>
                    <a:pt x="387" y="646"/>
                    <a:pt x="405" y="645"/>
                    <a:pt x="423" y="643"/>
                  </a:cubicBezTo>
                  <a:cubicBezTo>
                    <a:pt x="605" y="643"/>
                    <a:pt x="697" y="551"/>
                    <a:pt x="697" y="339"/>
                  </a:cubicBezTo>
                  <a:cubicBezTo>
                    <a:pt x="697" y="156"/>
                    <a:pt x="545" y="4"/>
                    <a:pt x="362" y="4"/>
                  </a:cubicBezTo>
                  <a:cubicBezTo>
                    <a:pt x="347" y="2"/>
                    <a:pt x="331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6" name="Google Shape;39446;p45"/>
            <p:cNvSpPr/>
            <p:nvPr/>
          </p:nvSpPr>
          <p:spPr>
            <a:xfrm>
              <a:off x="5416075" y="3186425"/>
              <a:ext cx="16700" cy="15300"/>
            </a:xfrm>
            <a:custGeom>
              <a:avLst/>
              <a:gdLst/>
              <a:ahLst/>
              <a:cxnLst/>
              <a:rect l="l" t="t" r="r" b="b"/>
              <a:pathLst>
                <a:path w="668" h="612" extrusionOk="0">
                  <a:moveTo>
                    <a:pt x="323" y="0"/>
                  </a:moveTo>
                  <a:cubicBezTo>
                    <a:pt x="155" y="0"/>
                    <a:pt x="1" y="169"/>
                    <a:pt x="29" y="338"/>
                  </a:cubicBezTo>
                  <a:cubicBezTo>
                    <a:pt x="29" y="490"/>
                    <a:pt x="150" y="612"/>
                    <a:pt x="302" y="612"/>
                  </a:cubicBezTo>
                  <a:cubicBezTo>
                    <a:pt x="485" y="612"/>
                    <a:pt x="637" y="460"/>
                    <a:pt x="667" y="277"/>
                  </a:cubicBezTo>
                  <a:cubicBezTo>
                    <a:pt x="637" y="125"/>
                    <a:pt x="515" y="4"/>
                    <a:pt x="363" y="4"/>
                  </a:cubicBezTo>
                  <a:cubicBezTo>
                    <a:pt x="350" y="2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7" name="Google Shape;39447;p45"/>
            <p:cNvSpPr/>
            <p:nvPr/>
          </p:nvSpPr>
          <p:spPr>
            <a:xfrm>
              <a:off x="5273150" y="3432700"/>
              <a:ext cx="16000" cy="17900"/>
            </a:xfrm>
            <a:custGeom>
              <a:avLst/>
              <a:gdLst/>
              <a:ahLst/>
              <a:cxnLst/>
              <a:rect l="l" t="t" r="r" b="b"/>
              <a:pathLst>
                <a:path w="640" h="716" extrusionOk="0">
                  <a:moveTo>
                    <a:pt x="396" y="1"/>
                  </a:moveTo>
                  <a:cubicBezTo>
                    <a:pt x="153" y="1"/>
                    <a:pt x="92" y="153"/>
                    <a:pt x="62" y="335"/>
                  </a:cubicBezTo>
                  <a:cubicBezTo>
                    <a:pt x="1" y="487"/>
                    <a:pt x="92" y="670"/>
                    <a:pt x="244" y="700"/>
                  </a:cubicBezTo>
                  <a:cubicBezTo>
                    <a:pt x="282" y="711"/>
                    <a:pt x="315" y="716"/>
                    <a:pt x="344" y="716"/>
                  </a:cubicBezTo>
                  <a:cubicBezTo>
                    <a:pt x="477" y="716"/>
                    <a:pt x="523" y="607"/>
                    <a:pt x="548" y="457"/>
                  </a:cubicBezTo>
                  <a:cubicBezTo>
                    <a:pt x="578" y="305"/>
                    <a:pt x="639" y="92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8" name="Google Shape;39448;p45"/>
            <p:cNvSpPr/>
            <p:nvPr/>
          </p:nvSpPr>
          <p:spPr>
            <a:xfrm>
              <a:off x="5366625" y="3641675"/>
              <a:ext cx="15225" cy="15350"/>
            </a:xfrm>
            <a:custGeom>
              <a:avLst/>
              <a:gdLst/>
              <a:ahLst/>
              <a:cxnLst/>
              <a:rect l="l" t="t" r="r" b="b"/>
              <a:pathLst>
                <a:path w="609" h="614" extrusionOk="0">
                  <a:moveTo>
                    <a:pt x="274" y="1"/>
                  </a:moveTo>
                  <a:cubicBezTo>
                    <a:pt x="153" y="62"/>
                    <a:pt x="1" y="122"/>
                    <a:pt x="1" y="335"/>
                  </a:cubicBezTo>
                  <a:cubicBezTo>
                    <a:pt x="1" y="487"/>
                    <a:pt x="92" y="609"/>
                    <a:pt x="274" y="609"/>
                  </a:cubicBezTo>
                  <a:cubicBezTo>
                    <a:pt x="293" y="612"/>
                    <a:pt x="311" y="613"/>
                    <a:pt x="329" y="613"/>
                  </a:cubicBezTo>
                  <a:cubicBezTo>
                    <a:pt x="486" y="613"/>
                    <a:pt x="609" y="496"/>
                    <a:pt x="609" y="305"/>
                  </a:cubicBezTo>
                  <a:cubicBezTo>
                    <a:pt x="609" y="153"/>
                    <a:pt x="487" y="62"/>
                    <a:pt x="2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9" name="Google Shape;39449;p45"/>
            <p:cNvSpPr/>
            <p:nvPr/>
          </p:nvSpPr>
          <p:spPr>
            <a:xfrm>
              <a:off x="5133350" y="2943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95" y="0"/>
                  </a:moveTo>
                  <a:cubicBezTo>
                    <a:pt x="152" y="0"/>
                    <a:pt x="0" y="31"/>
                    <a:pt x="0" y="243"/>
                  </a:cubicBezTo>
                  <a:cubicBezTo>
                    <a:pt x="0" y="487"/>
                    <a:pt x="182" y="547"/>
                    <a:pt x="334" y="547"/>
                  </a:cubicBezTo>
                  <a:cubicBezTo>
                    <a:pt x="517" y="547"/>
                    <a:pt x="638" y="456"/>
                    <a:pt x="638" y="304"/>
                  </a:cubicBezTo>
                  <a:cubicBezTo>
                    <a:pt x="669" y="152"/>
                    <a:pt x="547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0" name="Google Shape;39450;p45"/>
            <p:cNvSpPr/>
            <p:nvPr/>
          </p:nvSpPr>
          <p:spPr>
            <a:xfrm>
              <a:off x="5444125" y="3350650"/>
              <a:ext cx="15225" cy="15325"/>
            </a:xfrm>
            <a:custGeom>
              <a:avLst/>
              <a:gdLst/>
              <a:ahLst/>
              <a:cxnLst/>
              <a:rect l="l" t="t" r="r" b="b"/>
              <a:pathLst>
                <a:path w="609" h="613" extrusionOk="0">
                  <a:moveTo>
                    <a:pt x="366" y="0"/>
                  </a:moveTo>
                  <a:cubicBezTo>
                    <a:pt x="123" y="0"/>
                    <a:pt x="62" y="183"/>
                    <a:pt x="31" y="335"/>
                  </a:cubicBezTo>
                  <a:cubicBezTo>
                    <a:pt x="1" y="487"/>
                    <a:pt x="92" y="578"/>
                    <a:pt x="214" y="608"/>
                  </a:cubicBezTo>
                  <a:cubicBezTo>
                    <a:pt x="232" y="611"/>
                    <a:pt x="251" y="613"/>
                    <a:pt x="269" y="613"/>
                  </a:cubicBezTo>
                  <a:cubicBezTo>
                    <a:pt x="432" y="613"/>
                    <a:pt x="582" y="495"/>
                    <a:pt x="609" y="304"/>
                  </a:cubicBezTo>
                  <a:cubicBezTo>
                    <a:pt x="609" y="152"/>
                    <a:pt x="487" y="61"/>
                    <a:pt x="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1" name="Google Shape;39451;p45"/>
            <p:cNvSpPr/>
            <p:nvPr/>
          </p:nvSpPr>
          <p:spPr>
            <a:xfrm>
              <a:off x="5716175" y="2934275"/>
              <a:ext cx="18275" cy="13650"/>
            </a:xfrm>
            <a:custGeom>
              <a:avLst/>
              <a:gdLst/>
              <a:ahLst/>
              <a:cxnLst/>
              <a:rect l="l" t="t" r="r" b="b"/>
              <a:pathLst>
                <a:path w="731" h="546" extrusionOk="0">
                  <a:moveTo>
                    <a:pt x="433" y="0"/>
                  </a:moveTo>
                  <a:cubicBezTo>
                    <a:pt x="341" y="0"/>
                    <a:pt x="250" y="39"/>
                    <a:pt x="183" y="120"/>
                  </a:cubicBezTo>
                  <a:cubicBezTo>
                    <a:pt x="31" y="242"/>
                    <a:pt x="1" y="394"/>
                    <a:pt x="183" y="546"/>
                  </a:cubicBezTo>
                  <a:cubicBezTo>
                    <a:pt x="457" y="546"/>
                    <a:pt x="730" y="546"/>
                    <a:pt x="730" y="181"/>
                  </a:cubicBezTo>
                  <a:cubicBezTo>
                    <a:pt x="662" y="62"/>
                    <a:pt x="547" y="0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2" name="Google Shape;39452;p45"/>
            <p:cNvSpPr/>
            <p:nvPr/>
          </p:nvSpPr>
          <p:spPr>
            <a:xfrm>
              <a:off x="5606000" y="3045025"/>
              <a:ext cx="19025" cy="16875"/>
            </a:xfrm>
            <a:custGeom>
              <a:avLst/>
              <a:gdLst/>
              <a:ahLst/>
              <a:cxnLst/>
              <a:rect l="l" t="t" r="r" b="b"/>
              <a:pathLst>
                <a:path w="761" h="675" extrusionOk="0">
                  <a:moveTo>
                    <a:pt x="374" y="1"/>
                  </a:moveTo>
                  <a:cubicBezTo>
                    <a:pt x="269" y="1"/>
                    <a:pt x="177" y="54"/>
                    <a:pt x="122" y="219"/>
                  </a:cubicBezTo>
                  <a:cubicBezTo>
                    <a:pt x="0" y="523"/>
                    <a:pt x="365" y="462"/>
                    <a:pt x="517" y="553"/>
                  </a:cubicBezTo>
                  <a:cubicBezTo>
                    <a:pt x="578" y="614"/>
                    <a:pt x="669" y="645"/>
                    <a:pt x="730" y="675"/>
                  </a:cubicBezTo>
                  <a:cubicBezTo>
                    <a:pt x="760" y="523"/>
                    <a:pt x="760" y="310"/>
                    <a:pt x="760" y="128"/>
                  </a:cubicBezTo>
                  <a:cubicBezTo>
                    <a:pt x="644" y="78"/>
                    <a:pt x="500" y="1"/>
                    <a:pt x="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3" name="Google Shape;39453;p45"/>
            <p:cNvSpPr/>
            <p:nvPr/>
          </p:nvSpPr>
          <p:spPr>
            <a:xfrm>
              <a:off x="5517850" y="3007175"/>
              <a:ext cx="17500" cy="22825"/>
            </a:xfrm>
            <a:custGeom>
              <a:avLst/>
              <a:gdLst/>
              <a:ahLst/>
              <a:cxnLst/>
              <a:rect l="l" t="t" r="r" b="b"/>
              <a:pathLst>
                <a:path w="700" h="913" extrusionOk="0">
                  <a:moveTo>
                    <a:pt x="92" y="0"/>
                  </a:moveTo>
                  <a:lnTo>
                    <a:pt x="92" y="0"/>
                  </a:lnTo>
                  <a:cubicBezTo>
                    <a:pt x="122" y="365"/>
                    <a:pt x="0" y="760"/>
                    <a:pt x="456" y="912"/>
                  </a:cubicBezTo>
                  <a:cubicBezTo>
                    <a:pt x="487" y="639"/>
                    <a:pt x="699" y="335"/>
                    <a:pt x="487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4" name="Google Shape;39454;p45"/>
            <p:cNvSpPr/>
            <p:nvPr/>
          </p:nvSpPr>
          <p:spPr>
            <a:xfrm>
              <a:off x="5416775" y="3010075"/>
              <a:ext cx="15225" cy="13925"/>
            </a:xfrm>
            <a:custGeom>
              <a:avLst/>
              <a:gdLst/>
              <a:ahLst/>
              <a:cxnLst/>
              <a:rect l="l" t="t" r="r" b="b"/>
              <a:pathLst>
                <a:path w="609" h="557" extrusionOk="0">
                  <a:moveTo>
                    <a:pt x="327" y="0"/>
                  </a:moveTo>
                  <a:cubicBezTo>
                    <a:pt x="170" y="0"/>
                    <a:pt x="27" y="90"/>
                    <a:pt x="1" y="249"/>
                  </a:cubicBezTo>
                  <a:cubicBezTo>
                    <a:pt x="1" y="401"/>
                    <a:pt x="122" y="523"/>
                    <a:pt x="274" y="553"/>
                  </a:cubicBezTo>
                  <a:cubicBezTo>
                    <a:pt x="290" y="556"/>
                    <a:pt x="305" y="557"/>
                    <a:pt x="320" y="557"/>
                  </a:cubicBezTo>
                  <a:cubicBezTo>
                    <a:pt x="482" y="557"/>
                    <a:pt x="609" y="413"/>
                    <a:pt x="609" y="219"/>
                  </a:cubicBezTo>
                  <a:cubicBezTo>
                    <a:pt x="609" y="97"/>
                    <a:pt x="517" y="6"/>
                    <a:pt x="396" y="6"/>
                  </a:cubicBezTo>
                  <a:cubicBezTo>
                    <a:pt x="373" y="2"/>
                    <a:pt x="350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5" name="Google Shape;39455;p45"/>
            <p:cNvSpPr/>
            <p:nvPr/>
          </p:nvSpPr>
          <p:spPr>
            <a:xfrm>
              <a:off x="5622700" y="2982850"/>
              <a:ext cx="15225" cy="14625"/>
            </a:xfrm>
            <a:custGeom>
              <a:avLst/>
              <a:gdLst/>
              <a:ahLst/>
              <a:cxnLst/>
              <a:rect l="l" t="t" r="r" b="b"/>
              <a:pathLst>
                <a:path w="609" h="585" extrusionOk="0">
                  <a:moveTo>
                    <a:pt x="366" y="1"/>
                  </a:moveTo>
                  <a:cubicBezTo>
                    <a:pt x="153" y="1"/>
                    <a:pt x="1" y="153"/>
                    <a:pt x="31" y="335"/>
                  </a:cubicBezTo>
                  <a:cubicBezTo>
                    <a:pt x="31" y="494"/>
                    <a:pt x="147" y="584"/>
                    <a:pt x="278" y="584"/>
                  </a:cubicBezTo>
                  <a:cubicBezTo>
                    <a:pt x="297" y="584"/>
                    <a:pt x="316" y="582"/>
                    <a:pt x="335" y="578"/>
                  </a:cubicBezTo>
                  <a:cubicBezTo>
                    <a:pt x="518" y="578"/>
                    <a:pt x="609" y="487"/>
                    <a:pt x="609" y="274"/>
                  </a:cubicBezTo>
                  <a:cubicBezTo>
                    <a:pt x="609" y="153"/>
                    <a:pt x="518" y="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6" name="Google Shape;39456;p45"/>
            <p:cNvSpPr/>
            <p:nvPr/>
          </p:nvSpPr>
          <p:spPr>
            <a:xfrm>
              <a:off x="5524675" y="3230325"/>
              <a:ext cx="16750" cy="13200"/>
            </a:xfrm>
            <a:custGeom>
              <a:avLst/>
              <a:gdLst/>
              <a:ahLst/>
              <a:cxnLst/>
              <a:rect l="l" t="t" r="r" b="b"/>
              <a:pathLst>
                <a:path w="670" h="528" extrusionOk="0">
                  <a:moveTo>
                    <a:pt x="345" y="1"/>
                  </a:moveTo>
                  <a:cubicBezTo>
                    <a:pt x="204" y="1"/>
                    <a:pt x="80" y="55"/>
                    <a:pt x="31" y="224"/>
                  </a:cubicBezTo>
                  <a:cubicBezTo>
                    <a:pt x="1" y="375"/>
                    <a:pt x="122" y="527"/>
                    <a:pt x="274" y="527"/>
                  </a:cubicBezTo>
                  <a:cubicBezTo>
                    <a:pt x="457" y="527"/>
                    <a:pt x="609" y="436"/>
                    <a:pt x="639" y="254"/>
                  </a:cubicBezTo>
                  <a:cubicBezTo>
                    <a:pt x="670" y="132"/>
                    <a:pt x="578" y="41"/>
                    <a:pt x="457" y="11"/>
                  </a:cubicBezTo>
                  <a:cubicBezTo>
                    <a:pt x="419" y="4"/>
                    <a:pt x="381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7" name="Google Shape;39457;p45"/>
            <p:cNvSpPr/>
            <p:nvPr/>
          </p:nvSpPr>
          <p:spPr>
            <a:xfrm>
              <a:off x="5346100" y="3251700"/>
              <a:ext cx="16000" cy="19175"/>
            </a:xfrm>
            <a:custGeom>
              <a:avLst/>
              <a:gdLst/>
              <a:ahLst/>
              <a:cxnLst/>
              <a:rect l="l" t="t" r="r" b="b"/>
              <a:pathLst>
                <a:path w="640" h="767" extrusionOk="0">
                  <a:moveTo>
                    <a:pt x="288" y="1"/>
                  </a:moveTo>
                  <a:cubicBezTo>
                    <a:pt x="243" y="1"/>
                    <a:pt x="149" y="76"/>
                    <a:pt x="123" y="128"/>
                  </a:cubicBezTo>
                  <a:cubicBezTo>
                    <a:pt x="1" y="432"/>
                    <a:pt x="244" y="554"/>
                    <a:pt x="548" y="767"/>
                  </a:cubicBezTo>
                  <a:cubicBezTo>
                    <a:pt x="548" y="402"/>
                    <a:pt x="639" y="128"/>
                    <a:pt x="305" y="7"/>
                  </a:cubicBezTo>
                  <a:cubicBezTo>
                    <a:pt x="301" y="3"/>
                    <a:pt x="295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8" name="Google Shape;39458;p45"/>
            <p:cNvSpPr/>
            <p:nvPr/>
          </p:nvSpPr>
          <p:spPr>
            <a:xfrm>
              <a:off x="5811925" y="3074675"/>
              <a:ext cx="12950" cy="14725"/>
            </a:xfrm>
            <a:custGeom>
              <a:avLst/>
              <a:gdLst/>
              <a:ahLst/>
              <a:cxnLst/>
              <a:rect l="l" t="t" r="r" b="b"/>
              <a:pathLst>
                <a:path w="518" h="589" extrusionOk="0">
                  <a:moveTo>
                    <a:pt x="250" y="1"/>
                  </a:moveTo>
                  <a:cubicBezTo>
                    <a:pt x="104" y="1"/>
                    <a:pt x="31" y="113"/>
                    <a:pt x="31" y="249"/>
                  </a:cubicBezTo>
                  <a:cubicBezTo>
                    <a:pt x="0" y="431"/>
                    <a:pt x="61" y="553"/>
                    <a:pt x="244" y="583"/>
                  </a:cubicBezTo>
                  <a:cubicBezTo>
                    <a:pt x="263" y="587"/>
                    <a:pt x="281" y="589"/>
                    <a:pt x="299" y="589"/>
                  </a:cubicBezTo>
                  <a:cubicBezTo>
                    <a:pt x="418" y="589"/>
                    <a:pt x="491" y="499"/>
                    <a:pt x="517" y="340"/>
                  </a:cubicBezTo>
                  <a:cubicBezTo>
                    <a:pt x="517" y="158"/>
                    <a:pt x="487" y="36"/>
                    <a:pt x="304" y="6"/>
                  </a:cubicBezTo>
                  <a:cubicBezTo>
                    <a:pt x="285" y="2"/>
                    <a:pt x="267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9" name="Google Shape;39459;p45"/>
            <p:cNvSpPr/>
            <p:nvPr/>
          </p:nvSpPr>
          <p:spPr>
            <a:xfrm>
              <a:off x="5498100" y="3068850"/>
              <a:ext cx="19700" cy="15725"/>
            </a:xfrm>
            <a:custGeom>
              <a:avLst/>
              <a:gdLst/>
              <a:ahLst/>
              <a:cxnLst/>
              <a:rect l="l" t="t" r="r" b="b"/>
              <a:pathLst>
                <a:path w="788" h="629" extrusionOk="0">
                  <a:moveTo>
                    <a:pt x="545" y="0"/>
                  </a:moveTo>
                  <a:cubicBezTo>
                    <a:pt x="435" y="0"/>
                    <a:pt x="291" y="49"/>
                    <a:pt x="152" y="87"/>
                  </a:cubicBezTo>
                  <a:cubicBezTo>
                    <a:pt x="91" y="239"/>
                    <a:pt x="0" y="421"/>
                    <a:pt x="182" y="543"/>
                  </a:cubicBezTo>
                  <a:cubicBezTo>
                    <a:pt x="242" y="602"/>
                    <a:pt x="319" y="629"/>
                    <a:pt x="398" y="629"/>
                  </a:cubicBezTo>
                  <a:cubicBezTo>
                    <a:pt x="520" y="629"/>
                    <a:pt x="644" y="563"/>
                    <a:pt x="699" y="451"/>
                  </a:cubicBezTo>
                  <a:cubicBezTo>
                    <a:pt x="788" y="96"/>
                    <a:pt x="700" y="0"/>
                    <a:pt x="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0" name="Google Shape;39460;p45"/>
            <p:cNvSpPr/>
            <p:nvPr/>
          </p:nvSpPr>
          <p:spPr>
            <a:xfrm>
              <a:off x="5455525" y="3023700"/>
              <a:ext cx="15225" cy="20725"/>
            </a:xfrm>
            <a:custGeom>
              <a:avLst/>
              <a:gdLst/>
              <a:ahLst/>
              <a:cxnLst/>
              <a:rect l="l" t="t" r="r" b="b"/>
              <a:pathLst>
                <a:path w="609" h="829" extrusionOk="0">
                  <a:moveTo>
                    <a:pt x="198" y="1"/>
                  </a:moveTo>
                  <a:cubicBezTo>
                    <a:pt x="130" y="1"/>
                    <a:pt x="62" y="23"/>
                    <a:pt x="1" y="69"/>
                  </a:cubicBezTo>
                  <a:cubicBezTo>
                    <a:pt x="1" y="371"/>
                    <a:pt x="61" y="672"/>
                    <a:pt x="389" y="796"/>
                  </a:cubicBezTo>
                  <a:lnTo>
                    <a:pt x="389" y="796"/>
                  </a:lnTo>
                  <a:cubicBezTo>
                    <a:pt x="442" y="722"/>
                    <a:pt x="495" y="669"/>
                    <a:pt x="548" y="616"/>
                  </a:cubicBezTo>
                  <a:cubicBezTo>
                    <a:pt x="578" y="434"/>
                    <a:pt x="609" y="221"/>
                    <a:pt x="396" y="69"/>
                  </a:cubicBezTo>
                  <a:cubicBezTo>
                    <a:pt x="335" y="23"/>
                    <a:pt x="267" y="1"/>
                    <a:pt x="198" y="1"/>
                  </a:cubicBezTo>
                  <a:close/>
                  <a:moveTo>
                    <a:pt x="389" y="796"/>
                  </a:moveTo>
                  <a:cubicBezTo>
                    <a:pt x="381" y="806"/>
                    <a:pt x="373" y="817"/>
                    <a:pt x="366" y="829"/>
                  </a:cubicBezTo>
                  <a:lnTo>
                    <a:pt x="396" y="798"/>
                  </a:lnTo>
                  <a:cubicBezTo>
                    <a:pt x="394" y="798"/>
                    <a:pt x="391" y="797"/>
                    <a:pt x="389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1" name="Google Shape;39461;p45"/>
            <p:cNvSpPr/>
            <p:nvPr/>
          </p:nvSpPr>
          <p:spPr>
            <a:xfrm>
              <a:off x="5278475" y="3227550"/>
              <a:ext cx="12950" cy="15225"/>
            </a:xfrm>
            <a:custGeom>
              <a:avLst/>
              <a:gdLst/>
              <a:ahLst/>
              <a:cxnLst/>
              <a:rect l="l" t="t" r="r" b="b"/>
              <a:pathLst>
                <a:path w="518" h="609" extrusionOk="0">
                  <a:moveTo>
                    <a:pt x="274" y="0"/>
                  </a:moveTo>
                  <a:cubicBezTo>
                    <a:pt x="61" y="0"/>
                    <a:pt x="1" y="122"/>
                    <a:pt x="1" y="274"/>
                  </a:cubicBezTo>
                  <a:cubicBezTo>
                    <a:pt x="1" y="426"/>
                    <a:pt x="31" y="608"/>
                    <a:pt x="213" y="608"/>
                  </a:cubicBezTo>
                  <a:cubicBezTo>
                    <a:pt x="365" y="608"/>
                    <a:pt x="487" y="486"/>
                    <a:pt x="487" y="335"/>
                  </a:cubicBezTo>
                  <a:cubicBezTo>
                    <a:pt x="517" y="183"/>
                    <a:pt x="396" y="31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2" name="Google Shape;39462;p45"/>
            <p:cNvSpPr/>
            <p:nvPr/>
          </p:nvSpPr>
          <p:spPr>
            <a:xfrm>
              <a:off x="5269350" y="3390800"/>
              <a:ext cx="12950" cy="12425"/>
            </a:xfrm>
            <a:custGeom>
              <a:avLst/>
              <a:gdLst/>
              <a:ahLst/>
              <a:cxnLst/>
              <a:rect l="l" t="t" r="r" b="b"/>
              <a:pathLst>
                <a:path w="518" h="497" extrusionOk="0">
                  <a:moveTo>
                    <a:pt x="298" y="1"/>
                  </a:moveTo>
                  <a:cubicBezTo>
                    <a:pt x="281" y="1"/>
                    <a:pt x="263" y="2"/>
                    <a:pt x="244" y="5"/>
                  </a:cubicBezTo>
                  <a:cubicBezTo>
                    <a:pt x="123" y="5"/>
                    <a:pt x="1" y="127"/>
                    <a:pt x="31" y="248"/>
                  </a:cubicBezTo>
                  <a:cubicBezTo>
                    <a:pt x="4" y="384"/>
                    <a:pt x="123" y="496"/>
                    <a:pt x="258" y="496"/>
                  </a:cubicBezTo>
                  <a:cubicBezTo>
                    <a:pt x="273" y="496"/>
                    <a:pt x="289" y="495"/>
                    <a:pt x="305" y="492"/>
                  </a:cubicBezTo>
                  <a:cubicBezTo>
                    <a:pt x="457" y="461"/>
                    <a:pt x="487" y="370"/>
                    <a:pt x="518" y="248"/>
                  </a:cubicBezTo>
                  <a:cubicBezTo>
                    <a:pt x="518" y="112"/>
                    <a:pt x="44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3" name="Google Shape;39463;p45"/>
            <p:cNvSpPr/>
            <p:nvPr/>
          </p:nvSpPr>
          <p:spPr>
            <a:xfrm>
              <a:off x="5479100" y="2866500"/>
              <a:ext cx="14450" cy="13350"/>
            </a:xfrm>
            <a:custGeom>
              <a:avLst/>
              <a:gdLst/>
              <a:ahLst/>
              <a:cxnLst/>
              <a:rect l="l" t="t" r="r" b="b"/>
              <a:pathLst>
                <a:path w="578" h="534" extrusionOk="0">
                  <a:moveTo>
                    <a:pt x="253" y="1"/>
                  </a:moveTo>
                  <a:cubicBezTo>
                    <a:pt x="52" y="1"/>
                    <a:pt x="0" y="172"/>
                    <a:pt x="0" y="369"/>
                  </a:cubicBezTo>
                  <a:cubicBezTo>
                    <a:pt x="83" y="472"/>
                    <a:pt x="207" y="533"/>
                    <a:pt x="336" y="533"/>
                  </a:cubicBezTo>
                  <a:cubicBezTo>
                    <a:pt x="397" y="533"/>
                    <a:pt x="458" y="520"/>
                    <a:pt x="517" y="491"/>
                  </a:cubicBezTo>
                  <a:cubicBezTo>
                    <a:pt x="517" y="308"/>
                    <a:pt x="578" y="35"/>
                    <a:pt x="304" y="4"/>
                  </a:cubicBezTo>
                  <a:cubicBezTo>
                    <a:pt x="286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4" name="Google Shape;39464;p45"/>
            <p:cNvSpPr/>
            <p:nvPr/>
          </p:nvSpPr>
          <p:spPr>
            <a:xfrm>
              <a:off x="5280750" y="2930225"/>
              <a:ext cx="16750" cy="15050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391" y="0"/>
                  </a:moveTo>
                  <a:cubicBezTo>
                    <a:pt x="346" y="0"/>
                    <a:pt x="297" y="12"/>
                    <a:pt x="244" y="39"/>
                  </a:cubicBezTo>
                  <a:cubicBezTo>
                    <a:pt x="1" y="160"/>
                    <a:pt x="92" y="373"/>
                    <a:pt x="274" y="525"/>
                  </a:cubicBezTo>
                  <a:cubicBezTo>
                    <a:pt x="357" y="572"/>
                    <a:pt x="430" y="601"/>
                    <a:pt x="491" y="601"/>
                  </a:cubicBezTo>
                  <a:cubicBezTo>
                    <a:pt x="587" y="601"/>
                    <a:pt x="651" y="529"/>
                    <a:pt x="670" y="343"/>
                  </a:cubicBezTo>
                  <a:cubicBezTo>
                    <a:pt x="646" y="153"/>
                    <a:pt x="548" y="0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5" name="Google Shape;39465;p45"/>
            <p:cNvSpPr/>
            <p:nvPr/>
          </p:nvSpPr>
          <p:spPr>
            <a:xfrm>
              <a:off x="5634100" y="309455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44" y="1"/>
                  </a:moveTo>
                  <a:cubicBezTo>
                    <a:pt x="153" y="1"/>
                    <a:pt x="31" y="62"/>
                    <a:pt x="31" y="183"/>
                  </a:cubicBezTo>
                  <a:cubicBezTo>
                    <a:pt x="1" y="335"/>
                    <a:pt x="122" y="487"/>
                    <a:pt x="274" y="487"/>
                  </a:cubicBezTo>
                  <a:cubicBezTo>
                    <a:pt x="396" y="487"/>
                    <a:pt x="487" y="396"/>
                    <a:pt x="518" y="274"/>
                  </a:cubicBezTo>
                  <a:cubicBezTo>
                    <a:pt x="518" y="92"/>
                    <a:pt x="426" y="3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6" name="Google Shape;39466;p45"/>
            <p:cNvSpPr/>
            <p:nvPr/>
          </p:nvSpPr>
          <p:spPr>
            <a:xfrm>
              <a:off x="5376500" y="3121150"/>
              <a:ext cx="28150" cy="19025"/>
            </a:xfrm>
            <a:custGeom>
              <a:avLst/>
              <a:gdLst/>
              <a:ahLst/>
              <a:cxnLst/>
              <a:rect l="l" t="t" r="r" b="b"/>
              <a:pathLst>
                <a:path w="1126" h="761" extrusionOk="0">
                  <a:moveTo>
                    <a:pt x="92" y="1"/>
                  </a:moveTo>
                  <a:cubicBezTo>
                    <a:pt x="1" y="335"/>
                    <a:pt x="244" y="548"/>
                    <a:pt x="457" y="761"/>
                  </a:cubicBezTo>
                  <a:cubicBezTo>
                    <a:pt x="1125" y="305"/>
                    <a:pt x="335" y="244"/>
                    <a:pt x="244" y="31"/>
                  </a:cubicBezTo>
                  <a:cubicBezTo>
                    <a:pt x="183" y="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7" name="Google Shape;39467;p45"/>
            <p:cNvSpPr/>
            <p:nvPr/>
          </p:nvSpPr>
          <p:spPr>
            <a:xfrm>
              <a:off x="5350675" y="3139400"/>
              <a:ext cx="14450" cy="19900"/>
            </a:xfrm>
            <a:custGeom>
              <a:avLst/>
              <a:gdLst/>
              <a:ahLst/>
              <a:cxnLst/>
              <a:rect l="l" t="t" r="r" b="b"/>
              <a:pathLst>
                <a:path w="578" h="796" extrusionOk="0">
                  <a:moveTo>
                    <a:pt x="213" y="0"/>
                  </a:moveTo>
                  <a:cubicBezTo>
                    <a:pt x="152" y="152"/>
                    <a:pt x="91" y="304"/>
                    <a:pt x="31" y="487"/>
                  </a:cubicBezTo>
                  <a:cubicBezTo>
                    <a:pt x="0" y="639"/>
                    <a:pt x="122" y="760"/>
                    <a:pt x="274" y="791"/>
                  </a:cubicBezTo>
                  <a:cubicBezTo>
                    <a:pt x="290" y="794"/>
                    <a:pt x="305" y="795"/>
                    <a:pt x="319" y="795"/>
                  </a:cubicBezTo>
                  <a:cubicBezTo>
                    <a:pt x="445" y="795"/>
                    <a:pt x="523" y="684"/>
                    <a:pt x="578" y="547"/>
                  </a:cubicBezTo>
                  <a:cubicBezTo>
                    <a:pt x="335" y="426"/>
                    <a:pt x="456" y="91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8" name="Google Shape;39468;p45"/>
            <p:cNvSpPr/>
            <p:nvPr/>
          </p:nvSpPr>
          <p:spPr>
            <a:xfrm>
              <a:off x="5238250" y="3172750"/>
              <a:ext cx="14425" cy="12250"/>
            </a:xfrm>
            <a:custGeom>
              <a:avLst/>
              <a:gdLst/>
              <a:ahLst/>
              <a:cxnLst/>
              <a:rect l="l" t="t" r="r" b="b"/>
              <a:pathLst>
                <a:path w="577" h="490" extrusionOk="0">
                  <a:moveTo>
                    <a:pt x="293" y="0"/>
                  </a:moveTo>
                  <a:cubicBezTo>
                    <a:pt x="129" y="0"/>
                    <a:pt x="1" y="169"/>
                    <a:pt x="29" y="338"/>
                  </a:cubicBezTo>
                  <a:cubicBezTo>
                    <a:pt x="60" y="490"/>
                    <a:pt x="181" y="490"/>
                    <a:pt x="303" y="490"/>
                  </a:cubicBezTo>
                  <a:cubicBezTo>
                    <a:pt x="455" y="460"/>
                    <a:pt x="576" y="338"/>
                    <a:pt x="576" y="216"/>
                  </a:cubicBezTo>
                  <a:cubicBezTo>
                    <a:pt x="576" y="95"/>
                    <a:pt x="455" y="4"/>
                    <a:pt x="333" y="4"/>
                  </a:cubicBezTo>
                  <a:cubicBezTo>
                    <a:pt x="320" y="1"/>
                    <a:pt x="306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9" name="Google Shape;39469;p45"/>
            <p:cNvSpPr/>
            <p:nvPr/>
          </p:nvSpPr>
          <p:spPr>
            <a:xfrm>
              <a:off x="5438050" y="3259450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366" y="1"/>
                  </a:moveTo>
                  <a:cubicBezTo>
                    <a:pt x="214" y="1"/>
                    <a:pt x="62" y="92"/>
                    <a:pt x="31" y="244"/>
                  </a:cubicBezTo>
                  <a:cubicBezTo>
                    <a:pt x="1" y="396"/>
                    <a:pt x="92" y="548"/>
                    <a:pt x="274" y="548"/>
                  </a:cubicBezTo>
                  <a:cubicBezTo>
                    <a:pt x="288" y="551"/>
                    <a:pt x="300" y="552"/>
                    <a:pt x="313" y="552"/>
                  </a:cubicBezTo>
                  <a:cubicBezTo>
                    <a:pt x="442" y="552"/>
                    <a:pt x="518" y="413"/>
                    <a:pt x="518" y="274"/>
                  </a:cubicBezTo>
                  <a:cubicBezTo>
                    <a:pt x="548" y="15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0" name="Google Shape;39470;p45"/>
            <p:cNvSpPr/>
            <p:nvPr/>
          </p:nvSpPr>
          <p:spPr>
            <a:xfrm>
              <a:off x="5463125" y="3330875"/>
              <a:ext cx="15225" cy="12200"/>
            </a:xfrm>
            <a:custGeom>
              <a:avLst/>
              <a:gdLst/>
              <a:ahLst/>
              <a:cxnLst/>
              <a:rect l="l" t="t" r="r" b="b"/>
              <a:pathLst>
                <a:path w="609" h="488" extrusionOk="0">
                  <a:moveTo>
                    <a:pt x="366" y="1"/>
                  </a:moveTo>
                  <a:cubicBezTo>
                    <a:pt x="183" y="31"/>
                    <a:pt x="31" y="62"/>
                    <a:pt x="31" y="275"/>
                  </a:cubicBezTo>
                  <a:cubicBezTo>
                    <a:pt x="1" y="426"/>
                    <a:pt x="122" y="487"/>
                    <a:pt x="244" y="487"/>
                  </a:cubicBezTo>
                  <a:cubicBezTo>
                    <a:pt x="396" y="487"/>
                    <a:pt x="548" y="396"/>
                    <a:pt x="548" y="244"/>
                  </a:cubicBezTo>
                  <a:cubicBezTo>
                    <a:pt x="609" y="12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1" name="Google Shape;39471;p45"/>
            <p:cNvSpPr/>
            <p:nvPr/>
          </p:nvSpPr>
          <p:spPr>
            <a:xfrm>
              <a:off x="5410700" y="3108875"/>
              <a:ext cx="12175" cy="11800"/>
            </a:xfrm>
            <a:custGeom>
              <a:avLst/>
              <a:gdLst/>
              <a:ahLst/>
              <a:cxnLst/>
              <a:rect l="l" t="t" r="r" b="b"/>
              <a:pathLst>
                <a:path w="487" h="472" extrusionOk="0">
                  <a:moveTo>
                    <a:pt x="205" y="1"/>
                  </a:moveTo>
                  <a:cubicBezTo>
                    <a:pt x="98" y="1"/>
                    <a:pt x="1" y="109"/>
                    <a:pt x="1" y="218"/>
                  </a:cubicBezTo>
                  <a:cubicBezTo>
                    <a:pt x="1" y="340"/>
                    <a:pt x="92" y="461"/>
                    <a:pt x="213" y="461"/>
                  </a:cubicBezTo>
                  <a:cubicBezTo>
                    <a:pt x="239" y="468"/>
                    <a:pt x="264" y="472"/>
                    <a:pt x="288" y="472"/>
                  </a:cubicBezTo>
                  <a:cubicBezTo>
                    <a:pt x="373" y="472"/>
                    <a:pt x="439" y="422"/>
                    <a:pt x="487" y="279"/>
                  </a:cubicBezTo>
                  <a:cubicBezTo>
                    <a:pt x="456" y="127"/>
                    <a:pt x="365" y="36"/>
                    <a:pt x="244" y="5"/>
                  </a:cubicBezTo>
                  <a:cubicBezTo>
                    <a:pt x="231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2" name="Google Shape;39472;p45"/>
            <p:cNvSpPr/>
            <p:nvPr/>
          </p:nvSpPr>
          <p:spPr>
            <a:xfrm>
              <a:off x="5652350" y="2885025"/>
              <a:ext cx="12175" cy="11225"/>
            </a:xfrm>
            <a:custGeom>
              <a:avLst/>
              <a:gdLst/>
              <a:ahLst/>
              <a:cxnLst/>
              <a:rect l="l" t="t" r="r" b="b"/>
              <a:pathLst>
                <a:path w="487" h="449" extrusionOk="0">
                  <a:moveTo>
                    <a:pt x="255" y="0"/>
                  </a:moveTo>
                  <a:cubicBezTo>
                    <a:pt x="145" y="0"/>
                    <a:pt x="31" y="69"/>
                    <a:pt x="0" y="206"/>
                  </a:cubicBezTo>
                  <a:cubicBezTo>
                    <a:pt x="0" y="327"/>
                    <a:pt x="31" y="449"/>
                    <a:pt x="183" y="449"/>
                  </a:cubicBezTo>
                  <a:cubicBezTo>
                    <a:pt x="361" y="449"/>
                    <a:pt x="452" y="362"/>
                    <a:pt x="484" y="189"/>
                  </a:cubicBezTo>
                  <a:lnTo>
                    <a:pt x="484" y="189"/>
                  </a:lnTo>
                  <a:cubicBezTo>
                    <a:pt x="485" y="194"/>
                    <a:pt x="486" y="200"/>
                    <a:pt x="487" y="206"/>
                  </a:cubicBezTo>
                  <a:lnTo>
                    <a:pt x="487" y="175"/>
                  </a:lnTo>
                  <a:cubicBezTo>
                    <a:pt x="486" y="180"/>
                    <a:pt x="485" y="184"/>
                    <a:pt x="484" y="189"/>
                  </a:cubicBezTo>
                  <a:lnTo>
                    <a:pt x="484" y="189"/>
                  </a:lnTo>
                  <a:cubicBezTo>
                    <a:pt x="463" y="63"/>
                    <a:pt x="361" y="0"/>
                    <a:pt x="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3" name="Google Shape;39473;p45"/>
            <p:cNvSpPr/>
            <p:nvPr/>
          </p:nvSpPr>
          <p:spPr>
            <a:xfrm>
              <a:off x="5357500" y="3504425"/>
              <a:ext cx="11425" cy="11900"/>
            </a:xfrm>
            <a:custGeom>
              <a:avLst/>
              <a:gdLst/>
              <a:ahLst/>
              <a:cxnLst/>
              <a:rect l="l" t="t" r="r" b="b"/>
              <a:pathLst>
                <a:path w="457" h="476" extrusionOk="0">
                  <a:moveTo>
                    <a:pt x="249" y="0"/>
                  </a:moveTo>
                  <a:cubicBezTo>
                    <a:pt x="218" y="0"/>
                    <a:pt x="185" y="7"/>
                    <a:pt x="153" y="20"/>
                  </a:cubicBezTo>
                  <a:cubicBezTo>
                    <a:pt x="62" y="20"/>
                    <a:pt x="1" y="111"/>
                    <a:pt x="1" y="202"/>
                  </a:cubicBezTo>
                  <a:cubicBezTo>
                    <a:pt x="31" y="354"/>
                    <a:pt x="122" y="475"/>
                    <a:pt x="274" y="475"/>
                  </a:cubicBezTo>
                  <a:cubicBezTo>
                    <a:pt x="426" y="445"/>
                    <a:pt x="457" y="323"/>
                    <a:pt x="457" y="202"/>
                  </a:cubicBezTo>
                  <a:cubicBezTo>
                    <a:pt x="457" y="82"/>
                    <a:pt x="363" y="0"/>
                    <a:pt x="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4" name="Google Shape;39474;p45"/>
            <p:cNvSpPr/>
            <p:nvPr/>
          </p:nvSpPr>
          <p:spPr>
            <a:xfrm>
              <a:off x="5466250" y="3273900"/>
              <a:ext cx="12100" cy="13025"/>
            </a:xfrm>
            <a:custGeom>
              <a:avLst/>
              <a:gdLst/>
              <a:ahLst/>
              <a:cxnLst/>
              <a:rect l="l" t="t" r="r" b="b"/>
              <a:pathLst>
                <a:path w="484" h="521" extrusionOk="0">
                  <a:moveTo>
                    <a:pt x="271" y="0"/>
                  </a:moveTo>
                  <a:cubicBezTo>
                    <a:pt x="149" y="0"/>
                    <a:pt x="28" y="91"/>
                    <a:pt x="28" y="243"/>
                  </a:cubicBezTo>
                  <a:cubicBezTo>
                    <a:pt x="0" y="382"/>
                    <a:pt x="99" y="521"/>
                    <a:pt x="232" y="521"/>
                  </a:cubicBezTo>
                  <a:cubicBezTo>
                    <a:pt x="245" y="521"/>
                    <a:pt x="258" y="520"/>
                    <a:pt x="271" y="517"/>
                  </a:cubicBezTo>
                  <a:cubicBezTo>
                    <a:pt x="393" y="517"/>
                    <a:pt x="484" y="395"/>
                    <a:pt x="484" y="274"/>
                  </a:cubicBezTo>
                  <a:cubicBezTo>
                    <a:pt x="484" y="122"/>
                    <a:pt x="393" y="31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5" name="Google Shape;39475;p45"/>
            <p:cNvSpPr/>
            <p:nvPr/>
          </p:nvSpPr>
          <p:spPr>
            <a:xfrm>
              <a:off x="5503400" y="31910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456"/>
                    <a:pt x="244" y="456"/>
                  </a:cubicBezTo>
                  <a:cubicBezTo>
                    <a:pt x="366" y="456"/>
                    <a:pt x="457" y="365"/>
                    <a:pt x="457" y="243"/>
                  </a:cubicBezTo>
                  <a:cubicBezTo>
                    <a:pt x="487" y="122"/>
                    <a:pt x="396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6" name="Google Shape;39476;p45"/>
            <p:cNvSpPr/>
            <p:nvPr/>
          </p:nvSpPr>
          <p:spPr>
            <a:xfrm>
              <a:off x="5454775" y="2922075"/>
              <a:ext cx="12950" cy="12175"/>
            </a:xfrm>
            <a:custGeom>
              <a:avLst/>
              <a:gdLst/>
              <a:ahLst/>
              <a:cxnLst/>
              <a:rect l="l" t="t" r="r" b="b"/>
              <a:pathLst>
                <a:path w="518" h="487" extrusionOk="0">
                  <a:moveTo>
                    <a:pt x="213" y="0"/>
                  </a:moveTo>
                  <a:cubicBezTo>
                    <a:pt x="122" y="0"/>
                    <a:pt x="1" y="61"/>
                    <a:pt x="1" y="183"/>
                  </a:cubicBezTo>
                  <a:cubicBezTo>
                    <a:pt x="1" y="365"/>
                    <a:pt x="122" y="456"/>
                    <a:pt x="274" y="486"/>
                  </a:cubicBezTo>
                  <a:cubicBezTo>
                    <a:pt x="365" y="456"/>
                    <a:pt x="517" y="456"/>
                    <a:pt x="487" y="304"/>
                  </a:cubicBezTo>
                  <a:cubicBezTo>
                    <a:pt x="456" y="183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7" name="Google Shape;39477;p45"/>
            <p:cNvSpPr/>
            <p:nvPr/>
          </p:nvSpPr>
          <p:spPr>
            <a:xfrm>
              <a:off x="5287600" y="2938775"/>
              <a:ext cx="19025" cy="13875"/>
            </a:xfrm>
            <a:custGeom>
              <a:avLst/>
              <a:gdLst/>
              <a:ahLst/>
              <a:cxnLst/>
              <a:rect l="l" t="t" r="r" b="b"/>
              <a:pathLst>
                <a:path w="761" h="555" extrusionOk="0">
                  <a:moveTo>
                    <a:pt x="365" y="1"/>
                  </a:moveTo>
                  <a:cubicBezTo>
                    <a:pt x="312" y="106"/>
                    <a:pt x="191" y="189"/>
                    <a:pt x="60" y="189"/>
                  </a:cubicBezTo>
                  <a:cubicBezTo>
                    <a:pt x="40" y="189"/>
                    <a:pt x="20" y="187"/>
                    <a:pt x="0" y="183"/>
                  </a:cubicBezTo>
                  <a:lnTo>
                    <a:pt x="0" y="183"/>
                  </a:lnTo>
                  <a:cubicBezTo>
                    <a:pt x="21" y="412"/>
                    <a:pt x="99" y="555"/>
                    <a:pt x="243" y="555"/>
                  </a:cubicBezTo>
                  <a:cubicBezTo>
                    <a:pt x="309" y="555"/>
                    <a:pt x="391" y="524"/>
                    <a:pt x="487" y="457"/>
                  </a:cubicBezTo>
                  <a:cubicBezTo>
                    <a:pt x="760" y="274"/>
                    <a:pt x="548" y="122"/>
                    <a:pt x="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8" name="Google Shape;39478;p45"/>
            <p:cNvSpPr/>
            <p:nvPr/>
          </p:nvSpPr>
          <p:spPr>
            <a:xfrm>
              <a:off x="5457050" y="36606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183" y="1"/>
                  </a:moveTo>
                  <a:cubicBezTo>
                    <a:pt x="1" y="1"/>
                    <a:pt x="1" y="92"/>
                    <a:pt x="1" y="244"/>
                  </a:cubicBezTo>
                  <a:cubicBezTo>
                    <a:pt x="1" y="396"/>
                    <a:pt x="122" y="457"/>
                    <a:pt x="244" y="457"/>
                  </a:cubicBezTo>
                  <a:cubicBezTo>
                    <a:pt x="365" y="457"/>
                    <a:pt x="487" y="335"/>
                    <a:pt x="426" y="213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9" name="Google Shape;39479;p45"/>
            <p:cNvSpPr/>
            <p:nvPr/>
          </p:nvSpPr>
          <p:spPr>
            <a:xfrm>
              <a:off x="5560400" y="3221450"/>
              <a:ext cx="12950" cy="12300"/>
            </a:xfrm>
            <a:custGeom>
              <a:avLst/>
              <a:gdLst/>
              <a:ahLst/>
              <a:cxnLst/>
              <a:rect l="l" t="t" r="r" b="b"/>
              <a:pathLst>
                <a:path w="518" h="492" extrusionOk="0">
                  <a:moveTo>
                    <a:pt x="304" y="1"/>
                  </a:moveTo>
                  <a:cubicBezTo>
                    <a:pt x="183" y="1"/>
                    <a:pt x="61" y="62"/>
                    <a:pt x="61" y="183"/>
                  </a:cubicBezTo>
                  <a:cubicBezTo>
                    <a:pt x="1" y="305"/>
                    <a:pt x="1" y="427"/>
                    <a:pt x="183" y="487"/>
                  </a:cubicBezTo>
                  <a:cubicBezTo>
                    <a:pt x="202" y="490"/>
                    <a:pt x="220" y="492"/>
                    <a:pt x="237" y="492"/>
                  </a:cubicBezTo>
                  <a:cubicBezTo>
                    <a:pt x="384" y="492"/>
                    <a:pt x="463" y="380"/>
                    <a:pt x="517" y="244"/>
                  </a:cubicBezTo>
                  <a:cubicBezTo>
                    <a:pt x="517" y="123"/>
                    <a:pt x="456" y="3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0" name="Google Shape;39480;p45"/>
            <p:cNvSpPr/>
            <p:nvPr/>
          </p:nvSpPr>
          <p:spPr>
            <a:xfrm>
              <a:off x="5195650" y="3285575"/>
              <a:ext cx="12950" cy="11725"/>
            </a:xfrm>
            <a:custGeom>
              <a:avLst/>
              <a:gdLst/>
              <a:ahLst/>
              <a:cxnLst/>
              <a:rect l="l" t="t" r="r" b="b"/>
              <a:pathLst>
                <a:path w="518" h="469" extrusionOk="0">
                  <a:moveTo>
                    <a:pt x="292" y="0"/>
                  </a:moveTo>
                  <a:cubicBezTo>
                    <a:pt x="267" y="0"/>
                    <a:pt x="240" y="6"/>
                    <a:pt x="213" y="20"/>
                  </a:cubicBezTo>
                  <a:cubicBezTo>
                    <a:pt x="92" y="50"/>
                    <a:pt x="1" y="172"/>
                    <a:pt x="61" y="293"/>
                  </a:cubicBezTo>
                  <a:cubicBezTo>
                    <a:pt x="61" y="406"/>
                    <a:pt x="145" y="468"/>
                    <a:pt x="225" y="468"/>
                  </a:cubicBezTo>
                  <a:cubicBezTo>
                    <a:pt x="253" y="468"/>
                    <a:pt x="281" y="461"/>
                    <a:pt x="305" y="445"/>
                  </a:cubicBezTo>
                  <a:cubicBezTo>
                    <a:pt x="426" y="415"/>
                    <a:pt x="517" y="293"/>
                    <a:pt x="487" y="172"/>
                  </a:cubicBezTo>
                  <a:cubicBezTo>
                    <a:pt x="463" y="77"/>
                    <a:pt x="384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1" name="Google Shape;39481;p45"/>
            <p:cNvSpPr/>
            <p:nvPr/>
          </p:nvSpPr>
          <p:spPr>
            <a:xfrm>
              <a:off x="5506450" y="3514775"/>
              <a:ext cx="11425" cy="10675"/>
            </a:xfrm>
            <a:custGeom>
              <a:avLst/>
              <a:gdLst/>
              <a:ahLst/>
              <a:cxnLst/>
              <a:rect l="l" t="t" r="r" b="b"/>
              <a:pathLst>
                <a:path w="457" h="427" extrusionOk="0">
                  <a:moveTo>
                    <a:pt x="213" y="1"/>
                  </a:moveTo>
                  <a:cubicBezTo>
                    <a:pt x="92" y="1"/>
                    <a:pt x="0" y="92"/>
                    <a:pt x="31" y="213"/>
                  </a:cubicBezTo>
                  <a:cubicBezTo>
                    <a:pt x="0" y="305"/>
                    <a:pt x="92" y="396"/>
                    <a:pt x="183" y="426"/>
                  </a:cubicBezTo>
                  <a:cubicBezTo>
                    <a:pt x="304" y="426"/>
                    <a:pt x="426" y="365"/>
                    <a:pt x="426" y="244"/>
                  </a:cubicBezTo>
                  <a:cubicBezTo>
                    <a:pt x="456" y="92"/>
                    <a:pt x="335" y="3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2" name="Google Shape;39482;p45"/>
            <p:cNvSpPr/>
            <p:nvPr/>
          </p:nvSpPr>
          <p:spPr>
            <a:xfrm>
              <a:off x="5342300" y="3341400"/>
              <a:ext cx="10675" cy="10800"/>
            </a:xfrm>
            <a:custGeom>
              <a:avLst/>
              <a:gdLst/>
              <a:ahLst/>
              <a:cxnLst/>
              <a:rect l="l" t="t" r="r" b="b"/>
              <a:pathLst>
                <a:path w="427" h="432" extrusionOk="0">
                  <a:moveTo>
                    <a:pt x="222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92" y="5"/>
                    <a:pt x="31" y="36"/>
                    <a:pt x="31" y="157"/>
                  </a:cubicBezTo>
                  <a:cubicBezTo>
                    <a:pt x="1" y="279"/>
                    <a:pt x="31" y="401"/>
                    <a:pt x="183" y="431"/>
                  </a:cubicBezTo>
                  <a:cubicBezTo>
                    <a:pt x="335" y="431"/>
                    <a:pt x="426" y="340"/>
                    <a:pt x="426" y="218"/>
                  </a:cubicBezTo>
                  <a:cubicBezTo>
                    <a:pt x="426" y="110"/>
                    <a:pt x="329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3" name="Google Shape;39483;p45"/>
            <p:cNvSpPr/>
            <p:nvPr/>
          </p:nvSpPr>
          <p:spPr>
            <a:xfrm>
              <a:off x="5431225" y="3414000"/>
              <a:ext cx="10650" cy="11125"/>
            </a:xfrm>
            <a:custGeom>
              <a:avLst/>
              <a:gdLst/>
              <a:ahLst/>
              <a:cxnLst/>
              <a:rect l="l" t="t" r="r" b="b"/>
              <a:pathLst>
                <a:path w="426" h="445" extrusionOk="0">
                  <a:moveTo>
                    <a:pt x="258" y="0"/>
                  </a:moveTo>
                  <a:cubicBezTo>
                    <a:pt x="234" y="0"/>
                    <a:pt x="209" y="6"/>
                    <a:pt x="183" y="19"/>
                  </a:cubicBezTo>
                  <a:cubicBezTo>
                    <a:pt x="91" y="50"/>
                    <a:pt x="0" y="141"/>
                    <a:pt x="0" y="232"/>
                  </a:cubicBezTo>
                  <a:cubicBezTo>
                    <a:pt x="0" y="354"/>
                    <a:pt x="122" y="445"/>
                    <a:pt x="243" y="445"/>
                  </a:cubicBezTo>
                  <a:cubicBezTo>
                    <a:pt x="395" y="445"/>
                    <a:pt x="426" y="293"/>
                    <a:pt x="426" y="171"/>
                  </a:cubicBezTo>
                  <a:cubicBezTo>
                    <a:pt x="402" y="77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4" name="Google Shape;39484;p45"/>
            <p:cNvSpPr/>
            <p:nvPr/>
          </p:nvSpPr>
          <p:spPr>
            <a:xfrm>
              <a:off x="5809650" y="2684825"/>
              <a:ext cx="10650" cy="10975"/>
            </a:xfrm>
            <a:custGeom>
              <a:avLst/>
              <a:gdLst/>
              <a:ahLst/>
              <a:cxnLst/>
              <a:rect l="l" t="t" r="r" b="b"/>
              <a:pathLst>
                <a:path w="426" h="439" extrusionOk="0">
                  <a:moveTo>
                    <a:pt x="259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1" y="37"/>
                    <a:pt x="0" y="128"/>
                    <a:pt x="31" y="250"/>
                  </a:cubicBezTo>
                  <a:cubicBezTo>
                    <a:pt x="31" y="355"/>
                    <a:pt x="122" y="438"/>
                    <a:pt x="226" y="438"/>
                  </a:cubicBezTo>
                  <a:cubicBezTo>
                    <a:pt x="242" y="438"/>
                    <a:pt x="258" y="436"/>
                    <a:pt x="274" y="432"/>
                  </a:cubicBezTo>
                  <a:cubicBezTo>
                    <a:pt x="395" y="432"/>
                    <a:pt x="426" y="311"/>
                    <a:pt x="426" y="189"/>
                  </a:cubicBezTo>
                  <a:cubicBezTo>
                    <a:pt x="426" y="83"/>
                    <a:pt x="357" y="1"/>
                    <a:pt x="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5" name="Google Shape;39485;p45"/>
            <p:cNvSpPr/>
            <p:nvPr/>
          </p:nvSpPr>
          <p:spPr>
            <a:xfrm>
              <a:off x="5425150" y="2896075"/>
              <a:ext cx="11400" cy="10250"/>
            </a:xfrm>
            <a:custGeom>
              <a:avLst/>
              <a:gdLst/>
              <a:ahLst/>
              <a:cxnLst/>
              <a:rect l="l" t="t" r="r" b="b"/>
              <a:pathLst>
                <a:path w="456" h="410" extrusionOk="0">
                  <a:moveTo>
                    <a:pt x="248" y="1"/>
                  </a:moveTo>
                  <a:cubicBezTo>
                    <a:pt x="228" y="1"/>
                    <a:pt x="206" y="3"/>
                    <a:pt x="182" y="7"/>
                  </a:cubicBezTo>
                  <a:cubicBezTo>
                    <a:pt x="61" y="37"/>
                    <a:pt x="0" y="159"/>
                    <a:pt x="30" y="280"/>
                  </a:cubicBezTo>
                  <a:cubicBezTo>
                    <a:pt x="55" y="355"/>
                    <a:pt x="122" y="410"/>
                    <a:pt x="195" y="410"/>
                  </a:cubicBezTo>
                  <a:cubicBezTo>
                    <a:pt x="211" y="410"/>
                    <a:pt x="227" y="407"/>
                    <a:pt x="243" y="402"/>
                  </a:cubicBezTo>
                  <a:cubicBezTo>
                    <a:pt x="256" y="405"/>
                    <a:pt x="269" y="407"/>
                    <a:pt x="281" y="407"/>
                  </a:cubicBezTo>
                  <a:cubicBezTo>
                    <a:pt x="383" y="407"/>
                    <a:pt x="456" y="298"/>
                    <a:pt x="456" y="189"/>
                  </a:cubicBezTo>
                  <a:cubicBezTo>
                    <a:pt x="430" y="83"/>
                    <a:pt x="380" y="1"/>
                    <a:pt x="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6" name="Google Shape;39486;p45"/>
            <p:cNvSpPr/>
            <p:nvPr/>
          </p:nvSpPr>
          <p:spPr>
            <a:xfrm>
              <a:off x="5501900" y="3064925"/>
              <a:ext cx="23575" cy="15225"/>
            </a:xfrm>
            <a:custGeom>
              <a:avLst/>
              <a:gdLst/>
              <a:ahLst/>
              <a:cxnLst/>
              <a:rect l="l" t="t" r="r" b="b"/>
              <a:pathLst>
                <a:path w="943" h="609" extrusionOk="0">
                  <a:moveTo>
                    <a:pt x="578" y="31"/>
                  </a:moveTo>
                  <a:cubicBezTo>
                    <a:pt x="365" y="61"/>
                    <a:pt x="122" y="0"/>
                    <a:pt x="0" y="244"/>
                  </a:cubicBezTo>
                  <a:cubicBezTo>
                    <a:pt x="274" y="244"/>
                    <a:pt x="517" y="244"/>
                    <a:pt x="547" y="608"/>
                  </a:cubicBezTo>
                  <a:lnTo>
                    <a:pt x="942" y="396"/>
                  </a:lnTo>
                  <a:cubicBezTo>
                    <a:pt x="851" y="244"/>
                    <a:pt x="730" y="122"/>
                    <a:pt x="578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7" name="Google Shape;39487;p45"/>
            <p:cNvSpPr/>
            <p:nvPr/>
          </p:nvSpPr>
          <p:spPr>
            <a:xfrm>
              <a:off x="5340025" y="3172825"/>
              <a:ext cx="12200" cy="10675"/>
            </a:xfrm>
            <a:custGeom>
              <a:avLst/>
              <a:gdLst/>
              <a:ahLst/>
              <a:cxnLst/>
              <a:rect l="l" t="t" r="r" b="b"/>
              <a:pathLst>
                <a:path w="488" h="427" extrusionOk="0">
                  <a:moveTo>
                    <a:pt x="244" y="1"/>
                  </a:moveTo>
                  <a:cubicBezTo>
                    <a:pt x="92" y="1"/>
                    <a:pt x="1" y="92"/>
                    <a:pt x="31" y="244"/>
                  </a:cubicBezTo>
                  <a:cubicBezTo>
                    <a:pt x="31" y="365"/>
                    <a:pt x="153" y="426"/>
                    <a:pt x="274" y="426"/>
                  </a:cubicBezTo>
                  <a:cubicBezTo>
                    <a:pt x="396" y="396"/>
                    <a:pt x="487" y="274"/>
                    <a:pt x="426" y="153"/>
                  </a:cubicBezTo>
                  <a:cubicBezTo>
                    <a:pt x="396" y="61"/>
                    <a:pt x="335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8" name="Google Shape;39488;p45"/>
            <p:cNvSpPr/>
            <p:nvPr/>
          </p:nvSpPr>
          <p:spPr>
            <a:xfrm>
              <a:off x="5305075" y="3295650"/>
              <a:ext cx="14475" cy="12475"/>
            </a:xfrm>
            <a:custGeom>
              <a:avLst/>
              <a:gdLst/>
              <a:ahLst/>
              <a:cxnLst/>
              <a:rect l="l" t="t" r="r" b="b"/>
              <a:pathLst>
                <a:path w="579" h="499" extrusionOk="0">
                  <a:moveTo>
                    <a:pt x="207" y="0"/>
                  </a:moveTo>
                  <a:cubicBezTo>
                    <a:pt x="141" y="0"/>
                    <a:pt x="84" y="35"/>
                    <a:pt x="61" y="103"/>
                  </a:cubicBezTo>
                  <a:cubicBezTo>
                    <a:pt x="1" y="377"/>
                    <a:pt x="153" y="468"/>
                    <a:pt x="396" y="498"/>
                  </a:cubicBezTo>
                  <a:cubicBezTo>
                    <a:pt x="456" y="316"/>
                    <a:pt x="578" y="103"/>
                    <a:pt x="274" y="12"/>
                  </a:cubicBezTo>
                  <a:cubicBezTo>
                    <a:pt x="251" y="4"/>
                    <a:pt x="229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9" name="Google Shape;39489;p45"/>
            <p:cNvSpPr/>
            <p:nvPr/>
          </p:nvSpPr>
          <p:spPr>
            <a:xfrm>
              <a:off x="5321025" y="334607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153" y="1"/>
                  </a:moveTo>
                  <a:cubicBezTo>
                    <a:pt x="62" y="1"/>
                    <a:pt x="1" y="31"/>
                    <a:pt x="1" y="122"/>
                  </a:cubicBezTo>
                  <a:cubicBezTo>
                    <a:pt x="31" y="244"/>
                    <a:pt x="62" y="305"/>
                    <a:pt x="214" y="305"/>
                  </a:cubicBezTo>
                  <a:cubicBezTo>
                    <a:pt x="335" y="274"/>
                    <a:pt x="426" y="214"/>
                    <a:pt x="396" y="62"/>
                  </a:cubicBezTo>
                  <a:cubicBezTo>
                    <a:pt x="366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0" name="Google Shape;39490;p45"/>
            <p:cNvSpPr/>
            <p:nvPr/>
          </p:nvSpPr>
          <p:spPr>
            <a:xfrm>
              <a:off x="5438825" y="3618875"/>
              <a:ext cx="10650" cy="9925"/>
            </a:xfrm>
            <a:custGeom>
              <a:avLst/>
              <a:gdLst/>
              <a:ahLst/>
              <a:cxnLst/>
              <a:rect l="l" t="t" r="r" b="b"/>
              <a:pathLst>
                <a:path w="426" h="397" extrusionOk="0">
                  <a:moveTo>
                    <a:pt x="152" y="1"/>
                  </a:moveTo>
                  <a:cubicBezTo>
                    <a:pt x="61" y="31"/>
                    <a:pt x="0" y="92"/>
                    <a:pt x="0" y="183"/>
                  </a:cubicBezTo>
                  <a:cubicBezTo>
                    <a:pt x="31" y="305"/>
                    <a:pt x="122" y="396"/>
                    <a:pt x="243" y="396"/>
                  </a:cubicBezTo>
                  <a:cubicBezTo>
                    <a:pt x="335" y="396"/>
                    <a:pt x="426" y="305"/>
                    <a:pt x="395" y="214"/>
                  </a:cubicBezTo>
                  <a:cubicBezTo>
                    <a:pt x="395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1" name="Google Shape;39491;p45"/>
            <p:cNvSpPr/>
            <p:nvPr/>
          </p:nvSpPr>
          <p:spPr>
            <a:xfrm>
              <a:off x="5430450" y="29577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92" y="1"/>
                    <a:pt x="1" y="31"/>
                    <a:pt x="31" y="183"/>
                  </a:cubicBezTo>
                  <a:cubicBezTo>
                    <a:pt x="31" y="244"/>
                    <a:pt x="153" y="274"/>
                    <a:pt x="183" y="305"/>
                  </a:cubicBezTo>
                  <a:cubicBezTo>
                    <a:pt x="335" y="305"/>
                    <a:pt x="396" y="244"/>
                    <a:pt x="396" y="153"/>
                  </a:cubicBezTo>
                  <a:cubicBezTo>
                    <a:pt x="396" y="6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2" name="Google Shape;39492;p45"/>
            <p:cNvSpPr/>
            <p:nvPr/>
          </p:nvSpPr>
          <p:spPr>
            <a:xfrm>
              <a:off x="5530000" y="3289825"/>
              <a:ext cx="13700" cy="9425"/>
            </a:xfrm>
            <a:custGeom>
              <a:avLst/>
              <a:gdLst/>
              <a:ahLst/>
              <a:cxnLst/>
              <a:rect l="l" t="t" r="r" b="b"/>
              <a:pathLst>
                <a:path w="548" h="377" extrusionOk="0">
                  <a:moveTo>
                    <a:pt x="113" y="0"/>
                  </a:moveTo>
                  <a:cubicBezTo>
                    <a:pt x="75" y="0"/>
                    <a:pt x="37" y="2"/>
                    <a:pt x="1" y="2"/>
                  </a:cubicBezTo>
                  <a:cubicBezTo>
                    <a:pt x="18" y="265"/>
                    <a:pt x="97" y="376"/>
                    <a:pt x="219" y="376"/>
                  </a:cubicBezTo>
                  <a:cubicBezTo>
                    <a:pt x="307" y="376"/>
                    <a:pt x="420" y="317"/>
                    <a:pt x="548" y="214"/>
                  </a:cubicBezTo>
                  <a:cubicBezTo>
                    <a:pt x="426" y="20"/>
                    <a:pt x="266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3" name="Google Shape;39493;p45"/>
            <p:cNvSpPr/>
            <p:nvPr/>
          </p:nvSpPr>
          <p:spPr>
            <a:xfrm>
              <a:off x="5648550" y="2939350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296" y="1"/>
                  </a:moveTo>
                  <a:cubicBezTo>
                    <a:pt x="281" y="1"/>
                    <a:pt x="263" y="3"/>
                    <a:pt x="244" y="8"/>
                  </a:cubicBezTo>
                  <a:cubicBezTo>
                    <a:pt x="122" y="8"/>
                    <a:pt x="0" y="99"/>
                    <a:pt x="61" y="221"/>
                  </a:cubicBezTo>
                  <a:cubicBezTo>
                    <a:pt x="92" y="282"/>
                    <a:pt x="183" y="312"/>
                    <a:pt x="274" y="312"/>
                  </a:cubicBezTo>
                  <a:cubicBezTo>
                    <a:pt x="365" y="312"/>
                    <a:pt x="426" y="251"/>
                    <a:pt x="426" y="221"/>
                  </a:cubicBezTo>
                  <a:cubicBezTo>
                    <a:pt x="400" y="68"/>
                    <a:pt x="375" y="1"/>
                    <a:pt x="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4" name="Google Shape;39494;p45"/>
            <p:cNvSpPr/>
            <p:nvPr/>
          </p:nvSpPr>
          <p:spPr>
            <a:xfrm>
              <a:off x="5447925" y="2889400"/>
              <a:ext cx="9925" cy="7875"/>
            </a:xfrm>
            <a:custGeom>
              <a:avLst/>
              <a:gdLst/>
              <a:ahLst/>
              <a:cxnLst/>
              <a:rect l="l" t="t" r="r" b="b"/>
              <a:pathLst>
                <a:path w="397" h="315" extrusionOk="0">
                  <a:moveTo>
                    <a:pt x="214" y="0"/>
                  </a:moveTo>
                  <a:cubicBezTo>
                    <a:pt x="183" y="31"/>
                    <a:pt x="92" y="31"/>
                    <a:pt x="31" y="122"/>
                  </a:cubicBezTo>
                  <a:cubicBezTo>
                    <a:pt x="1" y="243"/>
                    <a:pt x="31" y="274"/>
                    <a:pt x="153" y="304"/>
                  </a:cubicBezTo>
                  <a:cubicBezTo>
                    <a:pt x="187" y="311"/>
                    <a:pt x="218" y="315"/>
                    <a:pt x="246" y="315"/>
                  </a:cubicBezTo>
                  <a:cubicBezTo>
                    <a:pt x="341" y="315"/>
                    <a:pt x="396" y="270"/>
                    <a:pt x="396" y="152"/>
                  </a:cubicBezTo>
                  <a:cubicBezTo>
                    <a:pt x="396" y="61"/>
                    <a:pt x="335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5" name="Google Shape;39495;p45"/>
            <p:cNvSpPr/>
            <p:nvPr/>
          </p:nvSpPr>
          <p:spPr>
            <a:xfrm>
              <a:off x="5371175" y="2848625"/>
              <a:ext cx="10675" cy="8125"/>
            </a:xfrm>
            <a:custGeom>
              <a:avLst/>
              <a:gdLst/>
              <a:ahLst/>
              <a:cxnLst/>
              <a:rect l="l" t="t" r="r" b="b"/>
              <a:pathLst>
                <a:path w="427" h="325" extrusionOk="0">
                  <a:moveTo>
                    <a:pt x="224" y="0"/>
                  </a:moveTo>
                  <a:cubicBezTo>
                    <a:pt x="133" y="0"/>
                    <a:pt x="55" y="71"/>
                    <a:pt x="31" y="142"/>
                  </a:cubicBezTo>
                  <a:cubicBezTo>
                    <a:pt x="1" y="233"/>
                    <a:pt x="92" y="294"/>
                    <a:pt x="275" y="324"/>
                  </a:cubicBezTo>
                  <a:cubicBezTo>
                    <a:pt x="275" y="324"/>
                    <a:pt x="366" y="294"/>
                    <a:pt x="396" y="203"/>
                  </a:cubicBezTo>
                  <a:cubicBezTo>
                    <a:pt x="427" y="111"/>
                    <a:pt x="366" y="20"/>
                    <a:pt x="305" y="20"/>
                  </a:cubicBezTo>
                  <a:cubicBezTo>
                    <a:pt x="278" y="6"/>
                    <a:pt x="250" y="0"/>
                    <a:pt x="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6" name="Google Shape;39496;p45"/>
            <p:cNvSpPr/>
            <p:nvPr/>
          </p:nvSpPr>
          <p:spPr>
            <a:xfrm>
              <a:off x="5365100" y="3255250"/>
              <a:ext cx="8400" cy="9550"/>
            </a:xfrm>
            <a:custGeom>
              <a:avLst/>
              <a:gdLst/>
              <a:ahLst/>
              <a:cxnLst/>
              <a:rect l="l" t="t" r="r" b="b"/>
              <a:pathLst>
                <a:path w="336" h="382" extrusionOk="0">
                  <a:moveTo>
                    <a:pt x="142" y="1"/>
                  </a:moveTo>
                  <a:cubicBezTo>
                    <a:pt x="51" y="1"/>
                    <a:pt x="31" y="100"/>
                    <a:pt x="31" y="199"/>
                  </a:cubicBezTo>
                  <a:cubicBezTo>
                    <a:pt x="1" y="290"/>
                    <a:pt x="92" y="382"/>
                    <a:pt x="183" y="382"/>
                  </a:cubicBezTo>
                  <a:cubicBezTo>
                    <a:pt x="274" y="382"/>
                    <a:pt x="335" y="290"/>
                    <a:pt x="335" y="230"/>
                  </a:cubicBezTo>
                  <a:cubicBezTo>
                    <a:pt x="335" y="138"/>
                    <a:pt x="274" y="17"/>
                    <a:pt x="214" y="17"/>
                  </a:cubicBezTo>
                  <a:cubicBezTo>
                    <a:pt x="186" y="6"/>
                    <a:pt x="162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7" name="Google Shape;39497;p45"/>
            <p:cNvSpPr/>
            <p:nvPr/>
          </p:nvSpPr>
          <p:spPr>
            <a:xfrm>
              <a:off x="5425900" y="3459100"/>
              <a:ext cx="10650" cy="8600"/>
            </a:xfrm>
            <a:custGeom>
              <a:avLst/>
              <a:gdLst/>
              <a:ahLst/>
              <a:cxnLst/>
              <a:rect l="l" t="t" r="r" b="b"/>
              <a:pathLst>
                <a:path w="426" h="344" extrusionOk="0">
                  <a:moveTo>
                    <a:pt x="240" y="1"/>
                  </a:moveTo>
                  <a:cubicBezTo>
                    <a:pt x="143" y="1"/>
                    <a:pt x="56" y="55"/>
                    <a:pt x="31" y="130"/>
                  </a:cubicBezTo>
                  <a:cubicBezTo>
                    <a:pt x="0" y="252"/>
                    <a:pt x="92" y="282"/>
                    <a:pt x="335" y="343"/>
                  </a:cubicBezTo>
                  <a:cubicBezTo>
                    <a:pt x="274" y="313"/>
                    <a:pt x="365" y="282"/>
                    <a:pt x="396" y="222"/>
                  </a:cubicBezTo>
                  <a:cubicBezTo>
                    <a:pt x="426" y="130"/>
                    <a:pt x="396" y="39"/>
                    <a:pt x="304" y="9"/>
                  </a:cubicBezTo>
                  <a:cubicBezTo>
                    <a:pt x="283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8" name="Google Shape;39498;p45"/>
            <p:cNvSpPr/>
            <p:nvPr/>
          </p:nvSpPr>
          <p:spPr>
            <a:xfrm>
              <a:off x="5223000" y="3496800"/>
              <a:ext cx="10675" cy="9850"/>
            </a:xfrm>
            <a:custGeom>
              <a:avLst/>
              <a:gdLst/>
              <a:ahLst/>
              <a:cxnLst/>
              <a:rect l="l" t="t" r="r" b="b"/>
              <a:pathLst>
                <a:path w="427" h="394" extrusionOk="0">
                  <a:moveTo>
                    <a:pt x="185" y="1"/>
                  </a:moveTo>
                  <a:cubicBezTo>
                    <a:pt x="126" y="1"/>
                    <a:pt x="85" y="65"/>
                    <a:pt x="62" y="112"/>
                  </a:cubicBezTo>
                  <a:cubicBezTo>
                    <a:pt x="1" y="233"/>
                    <a:pt x="62" y="355"/>
                    <a:pt x="183" y="385"/>
                  </a:cubicBezTo>
                  <a:cubicBezTo>
                    <a:pt x="200" y="391"/>
                    <a:pt x="216" y="393"/>
                    <a:pt x="230" y="393"/>
                  </a:cubicBezTo>
                  <a:cubicBezTo>
                    <a:pt x="296" y="393"/>
                    <a:pt x="341" y="344"/>
                    <a:pt x="366" y="294"/>
                  </a:cubicBezTo>
                  <a:cubicBezTo>
                    <a:pt x="426" y="173"/>
                    <a:pt x="366" y="51"/>
                    <a:pt x="244" y="21"/>
                  </a:cubicBezTo>
                  <a:cubicBezTo>
                    <a:pt x="223" y="6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9" name="Google Shape;39499;p45"/>
            <p:cNvSpPr/>
            <p:nvPr/>
          </p:nvSpPr>
          <p:spPr>
            <a:xfrm>
              <a:off x="5497325" y="3121150"/>
              <a:ext cx="18275" cy="10950"/>
            </a:xfrm>
            <a:custGeom>
              <a:avLst/>
              <a:gdLst/>
              <a:ahLst/>
              <a:cxnLst/>
              <a:rect l="l" t="t" r="r" b="b"/>
              <a:pathLst>
                <a:path w="731" h="43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02"/>
                    <a:pt x="68" y="437"/>
                    <a:pt x="192" y="437"/>
                  </a:cubicBezTo>
                  <a:cubicBezTo>
                    <a:pt x="294" y="437"/>
                    <a:pt x="457" y="347"/>
                    <a:pt x="730" y="183"/>
                  </a:cubicBezTo>
                  <a:cubicBezTo>
                    <a:pt x="457" y="183"/>
                    <a:pt x="213" y="12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0" name="Google Shape;39500;p45"/>
            <p:cNvSpPr/>
            <p:nvPr/>
          </p:nvSpPr>
          <p:spPr>
            <a:xfrm>
              <a:off x="5417550" y="3064175"/>
              <a:ext cx="9900" cy="10050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2" y="0"/>
                  </a:moveTo>
                  <a:cubicBezTo>
                    <a:pt x="91" y="0"/>
                    <a:pt x="0" y="91"/>
                    <a:pt x="0" y="182"/>
                  </a:cubicBezTo>
                  <a:cubicBezTo>
                    <a:pt x="0" y="304"/>
                    <a:pt x="91" y="365"/>
                    <a:pt x="243" y="395"/>
                  </a:cubicBezTo>
                  <a:cubicBezTo>
                    <a:pt x="255" y="399"/>
                    <a:pt x="267" y="401"/>
                    <a:pt x="278" y="401"/>
                  </a:cubicBezTo>
                  <a:cubicBezTo>
                    <a:pt x="350" y="401"/>
                    <a:pt x="395" y="322"/>
                    <a:pt x="395" y="243"/>
                  </a:cubicBezTo>
                  <a:cubicBezTo>
                    <a:pt x="395" y="122"/>
                    <a:pt x="304" y="30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1" name="Google Shape;39501;p45"/>
            <p:cNvSpPr/>
            <p:nvPr/>
          </p:nvSpPr>
          <p:spPr>
            <a:xfrm>
              <a:off x="5275450" y="3030425"/>
              <a:ext cx="10650" cy="7775"/>
            </a:xfrm>
            <a:custGeom>
              <a:avLst/>
              <a:gdLst/>
              <a:ahLst/>
              <a:cxnLst/>
              <a:rect l="l" t="t" r="r" b="b"/>
              <a:pathLst>
                <a:path w="426" h="311" extrusionOk="0">
                  <a:moveTo>
                    <a:pt x="201" y="1"/>
                  </a:moveTo>
                  <a:cubicBezTo>
                    <a:pt x="136" y="1"/>
                    <a:pt x="75" y="29"/>
                    <a:pt x="31" y="73"/>
                  </a:cubicBezTo>
                  <a:cubicBezTo>
                    <a:pt x="0" y="165"/>
                    <a:pt x="31" y="256"/>
                    <a:pt x="91" y="286"/>
                  </a:cubicBezTo>
                  <a:cubicBezTo>
                    <a:pt x="125" y="303"/>
                    <a:pt x="159" y="311"/>
                    <a:pt x="192" y="311"/>
                  </a:cubicBezTo>
                  <a:cubicBezTo>
                    <a:pt x="276" y="311"/>
                    <a:pt x="351" y="261"/>
                    <a:pt x="395" y="195"/>
                  </a:cubicBezTo>
                  <a:cubicBezTo>
                    <a:pt x="426" y="104"/>
                    <a:pt x="365" y="13"/>
                    <a:pt x="274" y="13"/>
                  </a:cubicBezTo>
                  <a:cubicBezTo>
                    <a:pt x="249" y="5"/>
                    <a:pt x="225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2" name="Google Shape;39502;p45"/>
            <p:cNvSpPr/>
            <p:nvPr/>
          </p:nvSpPr>
          <p:spPr>
            <a:xfrm>
              <a:off x="5444125" y="3472225"/>
              <a:ext cx="9150" cy="7825"/>
            </a:xfrm>
            <a:custGeom>
              <a:avLst/>
              <a:gdLst/>
              <a:ahLst/>
              <a:cxnLst/>
              <a:rect l="l" t="t" r="r" b="b"/>
              <a:pathLst>
                <a:path w="366" h="313" extrusionOk="0">
                  <a:moveTo>
                    <a:pt x="153" y="1"/>
                  </a:moveTo>
                  <a:cubicBezTo>
                    <a:pt x="62" y="1"/>
                    <a:pt x="1" y="61"/>
                    <a:pt x="1" y="183"/>
                  </a:cubicBezTo>
                  <a:cubicBezTo>
                    <a:pt x="1" y="258"/>
                    <a:pt x="63" y="312"/>
                    <a:pt x="135" y="312"/>
                  </a:cubicBezTo>
                  <a:cubicBezTo>
                    <a:pt x="151" y="312"/>
                    <a:pt x="167" y="310"/>
                    <a:pt x="183" y="304"/>
                  </a:cubicBezTo>
                  <a:cubicBezTo>
                    <a:pt x="275" y="304"/>
                    <a:pt x="335" y="213"/>
                    <a:pt x="366" y="122"/>
                  </a:cubicBezTo>
                  <a:cubicBezTo>
                    <a:pt x="335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3" name="Google Shape;39503;p45"/>
            <p:cNvSpPr/>
            <p:nvPr/>
          </p:nvSpPr>
          <p:spPr>
            <a:xfrm>
              <a:off x="5298325" y="3383200"/>
              <a:ext cx="9825" cy="9250"/>
            </a:xfrm>
            <a:custGeom>
              <a:avLst/>
              <a:gdLst/>
              <a:ahLst/>
              <a:cxnLst/>
              <a:rect l="l" t="t" r="r" b="b"/>
              <a:pathLst>
                <a:path w="393" h="370" extrusionOk="0">
                  <a:moveTo>
                    <a:pt x="194" y="1"/>
                  </a:moveTo>
                  <a:cubicBezTo>
                    <a:pt x="70" y="1"/>
                    <a:pt x="0" y="109"/>
                    <a:pt x="27" y="218"/>
                  </a:cubicBezTo>
                  <a:cubicBezTo>
                    <a:pt x="58" y="309"/>
                    <a:pt x="119" y="370"/>
                    <a:pt x="179" y="370"/>
                  </a:cubicBezTo>
                  <a:cubicBezTo>
                    <a:pt x="331" y="340"/>
                    <a:pt x="392" y="279"/>
                    <a:pt x="392" y="188"/>
                  </a:cubicBezTo>
                  <a:cubicBezTo>
                    <a:pt x="362" y="96"/>
                    <a:pt x="301" y="36"/>
                    <a:pt x="240" y="5"/>
                  </a:cubicBezTo>
                  <a:cubicBezTo>
                    <a:pt x="224" y="2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4" name="Google Shape;39504;p45"/>
            <p:cNvSpPr/>
            <p:nvPr/>
          </p:nvSpPr>
          <p:spPr>
            <a:xfrm>
              <a:off x="5450975" y="3532450"/>
              <a:ext cx="12950" cy="8325"/>
            </a:xfrm>
            <a:custGeom>
              <a:avLst/>
              <a:gdLst/>
              <a:ahLst/>
              <a:cxnLst/>
              <a:rect l="l" t="t" r="r" b="b"/>
              <a:pathLst>
                <a:path w="518" h="333" extrusionOk="0">
                  <a:moveTo>
                    <a:pt x="213" y="1"/>
                  </a:moveTo>
                  <a:cubicBezTo>
                    <a:pt x="133" y="1"/>
                    <a:pt x="56" y="41"/>
                    <a:pt x="1" y="114"/>
                  </a:cubicBezTo>
                  <a:cubicBezTo>
                    <a:pt x="80" y="247"/>
                    <a:pt x="205" y="333"/>
                    <a:pt x="357" y="333"/>
                  </a:cubicBezTo>
                  <a:cubicBezTo>
                    <a:pt x="379" y="333"/>
                    <a:pt x="403" y="331"/>
                    <a:pt x="426" y="327"/>
                  </a:cubicBezTo>
                  <a:cubicBezTo>
                    <a:pt x="517" y="266"/>
                    <a:pt x="487" y="84"/>
                    <a:pt x="365" y="54"/>
                  </a:cubicBezTo>
                  <a:cubicBezTo>
                    <a:pt x="317" y="18"/>
                    <a:pt x="26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5" name="Google Shape;39505;p45"/>
            <p:cNvSpPr/>
            <p:nvPr/>
          </p:nvSpPr>
          <p:spPr>
            <a:xfrm>
              <a:off x="5430450" y="3496350"/>
              <a:ext cx="9150" cy="7250"/>
            </a:xfrm>
            <a:custGeom>
              <a:avLst/>
              <a:gdLst/>
              <a:ahLst/>
              <a:cxnLst/>
              <a:rect l="l" t="t" r="r" b="b"/>
              <a:pathLst>
                <a:path w="366" h="290" extrusionOk="0">
                  <a:moveTo>
                    <a:pt x="135" y="0"/>
                  </a:moveTo>
                  <a:cubicBezTo>
                    <a:pt x="63" y="0"/>
                    <a:pt x="1" y="55"/>
                    <a:pt x="1" y="130"/>
                  </a:cubicBezTo>
                  <a:cubicBezTo>
                    <a:pt x="1" y="221"/>
                    <a:pt x="62" y="282"/>
                    <a:pt x="183" y="282"/>
                  </a:cubicBezTo>
                  <a:cubicBezTo>
                    <a:pt x="194" y="287"/>
                    <a:pt x="206" y="290"/>
                    <a:pt x="218" y="290"/>
                  </a:cubicBezTo>
                  <a:cubicBezTo>
                    <a:pt x="274" y="290"/>
                    <a:pt x="341" y="235"/>
                    <a:pt x="366" y="160"/>
                  </a:cubicBezTo>
                  <a:cubicBezTo>
                    <a:pt x="305" y="99"/>
                    <a:pt x="244" y="39"/>
                    <a:pt x="183" y="8"/>
                  </a:cubicBezTo>
                  <a:cubicBezTo>
                    <a:pt x="167" y="3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6" name="Google Shape;39506;p45"/>
            <p:cNvSpPr/>
            <p:nvPr/>
          </p:nvSpPr>
          <p:spPr>
            <a:xfrm>
              <a:off x="5473025" y="3464025"/>
              <a:ext cx="9900" cy="7475"/>
            </a:xfrm>
            <a:custGeom>
              <a:avLst/>
              <a:gdLst/>
              <a:ahLst/>
              <a:cxnLst/>
              <a:rect l="l" t="t" r="r" b="b"/>
              <a:pathLst>
                <a:path w="396" h="299" extrusionOk="0">
                  <a:moveTo>
                    <a:pt x="227" y="0"/>
                  </a:moveTo>
                  <a:cubicBezTo>
                    <a:pt x="203" y="0"/>
                    <a:pt x="177" y="8"/>
                    <a:pt x="152" y="25"/>
                  </a:cubicBezTo>
                  <a:cubicBezTo>
                    <a:pt x="61" y="25"/>
                    <a:pt x="0" y="116"/>
                    <a:pt x="0" y="207"/>
                  </a:cubicBezTo>
                  <a:cubicBezTo>
                    <a:pt x="30" y="298"/>
                    <a:pt x="122" y="298"/>
                    <a:pt x="213" y="298"/>
                  </a:cubicBezTo>
                  <a:cubicBezTo>
                    <a:pt x="334" y="298"/>
                    <a:pt x="395" y="237"/>
                    <a:pt x="365" y="116"/>
                  </a:cubicBezTo>
                  <a:cubicBezTo>
                    <a:pt x="343" y="50"/>
                    <a:pt x="289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7" name="Google Shape;39507;p45"/>
            <p:cNvSpPr/>
            <p:nvPr/>
          </p:nvSpPr>
          <p:spPr>
            <a:xfrm>
              <a:off x="5365875" y="295475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83" y="0"/>
                  </a:moveTo>
                  <a:cubicBezTo>
                    <a:pt x="122" y="0"/>
                    <a:pt x="61" y="0"/>
                    <a:pt x="31" y="61"/>
                  </a:cubicBezTo>
                  <a:cubicBezTo>
                    <a:pt x="0" y="152"/>
                    <a:pt x="61" y="274"/>
                    <a:pt x="183" y="334"/>
                  </a:cubicBezTo>
                  <a:cubicBezTo>
                    <a:pt x="213" y="304"/>
                    <a:pt x="304" y="274"/>
                    <a:pt x="304" y="274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8" name="Google Shape;39508;p45"/>
            <p:cNvSpPr/>
            <p:nvPr/>
          </p:nvSpPr>
          <p:spPr>
            <a:xfrm>
              <a:off x="5435025" y="33970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52" y="0"/>
                    <a:pt x="91" y="61"/>
                    <a:pt x="31" y="152"/>
                  </a:cubicBezTo>
                  <a:cubicBezTo>
                    <a:pt x="0" y="274"/>
                    <a:pt x="91" y="335"/>
                    <a:pt x="243" y="335"/>
                  </a:cubicBezTo>
                  <a:cubicBezTo>
                    <a:pt x="335" y="335"/>
                    <a:pt x="395" y="244"/>
                    <a:pt x="395" y="183"/>
                  </a:cubicBezTo>
                  <a:cubicBezTo>
                    <a:pt x="365" y="61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9" name="Google Shape;39509;p45"/>
            <p:cNvSpPr/>
            <p:nvPr/>
          </p:nvSpPr>
          <p:spPr>
            <a:xfrm>
              <a:off x="5485175" y="292662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13" y="1"/>
                  </a:moveTo>
                  <a:cubicBezTo>
                    <a:pt x="92" y="1"/>
                    <a:pt x="0" y="31"/>
                    <a:pt x="31" y="152"/>
                  </a:cubicBezTo>
                  <a:cubicBezTo>
                    <a:pt x="31" y="213"/>
                    <a:pt x="92" y="304"/>
                    <a:pt x="183" y="304"/>
                  </a:cubicBezTo>
                  <a:cubicBezTo>
                    <a:pt x="274" y="304"/>
                    <a:pt x="365" y="244"/>
                    <a:pt x="335" y="152"/>
                  </a:cubicBezTo>
                  <a:cubicBezTo>
                    <a:pt x="335" y="92"/>
                    <a:pt x="243" y="3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0" name="Google Shape;39510;p45"/>
            <p:cNvSpPr/>
            <p:nvPr/>
          </p:nvSpPr>
          <p:spPr>
            <a:xfrm>
              <a:off x="5435025" y="2928150"/>
              <a:ext cx="9125" cy="9400"/>
            </a:xfrm>
            <a:custGeom>
              <a:avLst/>
              <a:gdLst/>
              <a:ahLst/>
              <a:cxnLst/>
              <a:rect l="l" t="t" r="r" b="b"/>
              <a:pathLst>
                <a:path w="365" h="376" extrusionOk="0">
                  <a:moveTo>
                    <a:pt x="183" y="0"/>
                  </a:moveTo>
                  <a:cubicBezTo>
                    <a:pt x="61" y="31"/>
                    <a:pt x="0" y="122"/>
                    <a:pt x="31" y="183"/>
                  </a:cubicBezTo>
                  <a:cubicBezTo>
                    <a:pt x="61" y="243"/>
                    <a:pt x="122" y="335"/>
                    <a:pt x="213" y="365"/>
                  </a:cubicBezTo>
                  <a:cubicBezTo>
                    <a:pt x="227" y="372"/>
                    <a:pt x="243" y="376"/>
                    <a:pt x="260" y="376"/>
                  </a:cubicBezTo>
                  <a:cubicBezTo>
                    <a:pt x="312" y="376"/>
                    <a:pt x="365" y="336"/>
                    <a:pt x="365" y="243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1" name="Google Shape;39511;p45"/>
            <p:cNvSpPr/>
            <p:nvPr/>
          </p:nvSpPr>
          <p:spPr>
            <a:xfrm>
              <a:off x="5387150" y="2922825"/>
              <a:ext cx="11425" cy="6875"/>
            </a:xfrm>
            <a:custGeom>
              <a:avLst/>
              <a:gdLst/>
              <a:ahLst/>
              <a:cxnLst/>
              <a:rect l="l" t="t" r="r" b="b"/>
              <a:pathLst>
                <a:path w="457" h="275" extrusionOk="0">
                  <a:moveTo>
                    <a:pt x="243" y="1"/>
                  </a:moveTo>
                  <a:cubicBezTo>
                    <a:pt x="152" y="61"/>
                    <a:pt x="0" y="61"/>
                    <a:pt x="0" y="213"/>
                  </a:cubicBezTo>
                  <a:cubicBezTo>
                    <a:pt x="0" y="244"/>
                    <a:pt x="183" y="274"/>
                    <a:pt x="243" y="274"/>
                  </a:cubicBezTo>
                  <a:cubicBezTo>
                    <a:pt x="335" y="274"/>
                    <a:pt x="456" y="244"/>
                    <a:pt x="426" y="153"/>
                  </a:cubicBezTo>
                  <a:cubicBezTo>
                    <a:pt x="426" y="61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2" name="Google Shape;39512;p45"/>
            <p:cNvSpPr/>
            <p:nvPr/>
          </p:nvSpPr>
          <p:spPr>
            <a:xfrm>
              <a:off x="5193375" y="3346075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0" y="62"/>
                  </a:cubicBezTo>
                  <a:cubicBezTo>
                    <a:pt x="0" y="122"/>
                    <a:pt x="0" y="183"/>
                    <a:pt x="61" y="214"/>
                  </a:cubicBezTo>
                  <a:cubicBezTo>
                    <a:pt x="72" y="219"/>
                    <a:pt x="85" y="222"/>
                    <a:pt x="97" y="222"/>
                  </a:cubicBezTo>
                  <a:cubicBezTo>
                    <a:pt x="152" y="222"/>
                    <a:pt x="213" y="172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3" name="Google Shape;39513;p45"/>
            <p:cNvSpPr/>
            <p:nvPr/>
          </p:nvSpPr>
          <p:spPr>
            <a:xfrm>
              <a:off x="5270875" y="3118875"/>
              <a:ext cx="5975" cy="5550"/>
            </a:xfrm>
            <a:custGeom>
              <a:avLst/>
              <a:gdLst/>
              <a:ahLst/>
              <a:cxnLst/>
              <a:rect l="l" t="t" r="r" b="b"/>
              <a:pathLst>
                <a:path w="239" h="222" extrusionOk="0">
                  <a:moveTo>
                    <a:pt x="122" y="1"/>
                  </a:moveTo>
                  <a:cubicBezTo>
                    <a:pt x="62" y="1"/>
                    <a:pt x="1" y="31"/>
                    <a:pt x="1" y="6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8" y="219"/>
                    <a:pt x="94" y="221"/>
                    <a:pt x="109" y="221"/>
                  </a:cubicBezTo>
                  <a:cubicBezTo>
                    <a:pt x="181" y="221"/>
                    <a:pt x="239" y="167"/>
                    <a:pt x="214" y="92"/>
                  </a:cubicBezTo>
                  <a:cubicBezTo>
                    <a:pt x="214" y="61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4" name="Google Shape;39514;p45"/>
            <p:cNvSpPr/>
            <p:nvPr/>
          </p:nvSpPr>
          <p:spPr>
            <a:xfrm>
              <a:off x="5316475" y="3219025"/>
              <a:ext cx="6650" cy="5050"/>
            </a:xfrm>
            <a:custGeom>
              <a:avLst/>
              <a:gdLst/>
              <a:ahLst/>
              <a:cxnLst/>
              <a:rect l="l" t="t" r="r" b="b"/>
              <a:pathLst>
                <a:path w="266" h="202" extrusionOk="0">
                  <a:moveTo>
                    <a:pt x="157" y="1"/>
                  </a:moveTo>
                  <a:cubicBezTo>
                    <a:pt x="146" y="1"/>
                    <a:pt x="134" y="3"/>
                    <a:pt x="122" y="7"/>
                  </a:cubicBezTo>
                  <a:cubicBezTo>
                    <a:pt x="92" y="7"/>
                    <a:pt x="31" y="37"/>
                    <a:pt x="0" y="68"/>
                  </a:cubicBezTo>
                  <a:cubicBezTo>
                    <a:pt x="31" y="128"/>
                    <a:pt x="61" y="189"/>
                    <a:pt x="92" y="189"/>
                  </a:cubicBezTo>
                  <a:cubicBezTo>
                    <a:pt x="101" y="198"/>
                    <a:pt x="112" y="202"/>
                    <a:pt x="125" y="202"/>
                  </a:cubicBezTo>
                  <a:cubicBezTo>
                    <a:pt x="155" y="202"/>
                    <a:pt x="192" y="180"/>
                    <a:pt x="213" y="159"/>
                  </a:cubicBezTo>
                  <a:cubicBezTo>
                    <a:pt x="266" y="8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5" name="Google Shape;39515;p45"/>
            <p:cNvSpPr/>
            <p:nvPr/>
          </p:nvSpPr>
          <p:spPr>
            <a:xfrm>
              <a:off x="5265775" y="3264025"/>
              <a:ext cx="6650" cy="5475"/>
            </a:xfrm>
            <a:custGeom>
              <a:avLst/>
              <a:gdLst/>
              <a:ahLst/>
              <a:cxnLst/>
              <a:rect l="l" t="t" r="r" b="b"/>
              <a:pathLst>
                <a:path w="266" h="219" extrusionOk="0">
                  <a:moveTo>
                    <a:pt x="174" y="0"/>
                  </a:moveTo>
                  <a:cubicBezTo>
                    <a:pt x="114" y="0"/>
                    <a:pt x="83" y="31"/>
                    <a:pt x="53" y="61"/>
                  </a:cubicBezTo>
                  <a:cubicBezTo>
                    <a:pt x="0" y="140"/>
                    <a:pt x="61" y="219"/>
                    <a:pt x="138" y="219"/>
                  </a:cubicBezTo>
                  <a:cubicBezTo>
                    <a:pt x="150" y="219"/>
                    <a:pt x="162" y="217"/>
                    <a:pt x="174" y="213"/>
                  </a:cubicBezTo>
                  <a:cubicBezTo>
                    <a:pt x="205" y="213"/>
                    <a:pt x="235" y="152"/>
                    <a:pt x="266" y="122"/>
                  </a:cubicBezTo>
                  <a:cubicBezTo>
                    <a:pt x="205" y="91"/>
                    <a:pt x="205" y="31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6" name="Google Shape;39516;p45"/>
            <p:cNvSpPr/>
            <p:nvPr/>
          </p:nvSpPr>
          <p:spPr>
            <a:xfrm>
              <a:off x="5179700" y="328682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22" y="0"/>
                  </a:moveTo>
                  <a:cubicBezTo>
                    <a:pt x="91" y="30"/>
                    <a:pt x="0" y="30"/>
                    <a:pt x="0" y="91"/>
                  </a:cubicBezTo>
                  <a:cubicBezTo>
                    <a:pt x="0" y="122"/>
                    <a:pt x="0" y="182"/>
                    <a:pt x="61" y="213"/>
                  </a:cubicBezTo>
                  <a:cubicBezTo>
                    <a:pt x="78" y="230"/>
                    <a:pt x="100" y="237"/>
                    <a:pt x="122" y="237"/>
                  </a:cubicBezTo>
                  <a:cubicBezTo>
                    <a:pt x="178" y="237"/>
                    <a:pt x="235" y="187"/>
                    <a:pt x="213" y="122"/>
                  </a:cubicBezTo>
                  <a:cubicBezTo>
                    <a:pt x="213" y="6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7" name="Google Shape;39517;p45"/>
            <p:cNvSpPr/>
            <p:nvPr/>
          </p:nvSpPr>
          <p:spPr>
            <a:xfrm>
              <a:off x="5375750" y="3296075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08" y="1"/>
                  </a:moveTo>
                  <a:cubicBezTo>
                    <a:pt x="48" y="1"/>
                    <a:pt x="0" y="51"/>
                    <a:pt x="0" y="116"/>
                  </a:cubicBezTo>
                  <a:cubicBezTo>
                    <a:pt x="0" y="147"/>
                    <a:pt x="61" y="177"/>
                    <a:pt x="92" y="238"/>
                  </a:cubicBezTo>
                  <a:cubicBezTo>
                    <a:pt x="122" y="208"/>
                    <a:pt x="213" y="208"/>
                    <a:pt x="213" y="177"/>
                  </a:cubicBezTo>
                  <a:cubicBezTo>
                    <a:pt x="213" y="116"/>
                    <a:pt x="213" y="56"/>
                    <a:pt x="183" y="25"/>
                  </a:cubicBezTo>
                  <a:cubicBezTo>
                    <a:pt x="157" y="8"/>
                    <a:pt x="132" y="1"/>
                    <a:pt x="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8" name="Google Shape;39518;p45"/>
            <p:cNvSpPr/>
            <p:nvPr/>
          </p:nvSpPr>
          <p:spPr>
            <a:xfrm>
              <a:off x="5475300" y="348287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83" y="0"/>
                  </a:moveTo>
                  <a:cubicBezTo>
                    <a:pt x="152" y="0"/>
                    <a:pt x="91" y="0"/>
                    <a:pt x="61" y="61"/>
                  </a:cubicBezTo>
                  <a:cubicBezTo>
                    <a:pt x="0" y="122"/>
                    <a:pt x="61" y="213"/>
                    <a:pt x="152" y="213"/>
                  </a:cubicBezTo>
                  <a:cubicBezTo>
                    <a:pt x="183" y="213"/>
                    <a:pt x="213" y="152"/>
                    <a:pt x="274" y="152"/>
                  </a:cubicBezTo>
                  <a:cubicBezTo>
                    <a:pt x="243" y="91"/>
                    <a:pt x="243" y="3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9" name="Google Shape;39519;p45"/>
            <p:cNvSpPr/>
            <p:nvPr/>
          </p:nvSpPr>
          <p:spPr>
            <a:xfrm>
              <a:off x="5393975" y="3578600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1" y="62"/>
                  </a:cubicBezTo>
                  <a:cubicBezTo>
                    <a:pt x="1" y="122"/>
                    <a:pt x="31" y="183"/>
                    <a:pt x="62" y="214"/>
                  </a:cubicBezTo>
                  <a:cubicBezTo>
                    <a:pt x="72" y="219"/>
                    <a:pt x="84" y="222"/>
                    <a:pt x="96" y="222"/>
                  </a:cubicBezTo>
                  <a:cubicBezTo>
                    <a:pt x="152" y="222"/>
                    <a:pt x="214" y="167"/>
                    <a:pt x="214" y="92"/>
                  </a:cubicBezTo>
                  <a:cubicBezTo>
                    <a:pt x="214" y="62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0" name="Google Shape;39520;p45"/>
            <p:cNvSpPr/>
            <p:nvPr/>
          </p:nvSpPr>
          <p:spPr>
            <a:xfrm>
              <a:off x="5384875" y="3419025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22" y="1"/>
                  </a:moveTo>
                  <a:cubicBezTo>
                    <a:pt x="91" y="31"/>
                    <a:pt x="30" y="31"/>
                    <a:pt x="0" y="62"/>
                  </a:cubicBezTo>
                  <a:cubicBezTo>
                    <a:pt x="0" y="122"/>
                    <a:pt x="30" y="183"/>
                    <a:pt x="61" y="214"/>
                  </a:cubicBezTo>
                  <a:cubicBezTo>
                    <a:pt x="74" y="218"/>
                    <a:pt x="86" y="220"/>
                    <a:pt x="97" y="220"/>
                  </a:cubicBezTo>
                  <a:cubicBezTo>
                    <a:pt x="168" y="220"/>
                    <a:pt x="213" y="149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1" name="Google Shape;39521;p45"/>
            <p:cNvSpPr/>
            <p:nvPr/>
          </p:nvSpPr>
          <p:spPr>
            <a:xfrm>
              <a:off x="5407650" y="3414475"/>
              <a:ext cx="6125" cy="5650"/>
            </a:xfrm>
            <a:custGeom>
              <a:avLst/>
              <a:gdLst/>
              <a:ahLst/>
              <a:cxnLst/>
              <a:rect l="l" t="t" r="r" b="b"/>
              <a:pathLst>
                <a:path w="245" h="226" extrusionOk="0">
                  <a:moveTo>
                    <a:pt x="123" y="0"/>
                  </a:moveTo>
                  <a:cubicBezTo>
                    <a:pt x="92" y="0"/>
                    <a:pt x="31" y="61"/>
                    <a:pt x="1" y="92"/>
                  </a:cubicBezTo>
                  <a:cubicBezTo>
                    <a:pt x="31" y="152"/>
                    <a:pt x="62" y="213"/>
                    <a:pt x="62" y="213"/>
                  </a:cubicBezTo>
                  <a:cubicBezTo>
                    <a:pt x="80" y="222"/>
                    <a:pt x="97" y="226"/>
                    <a:pt x="114" y="226"/>
                  </a:cubicBezTo>
                  <a:cubicBezTo>
                    <a:pt x="156" y="226"/>
                    <a:pt x="192" y="204"/>
                    <a:pt x="214" y="183"/>
                  </a:cubicBezTo>
                  <a:cubicBezTo>
                    <a:pt x="244" y="92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2" name="Google Shape;39522;p45"/>
            <p:cNvSpPr/>
            <p:nvPr/>
          </p:nvSpPr>
          <p:spPr>
            <a:xfrm>
              <a:off x="5170575" y="3373450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22" y="0"/>
                  </a:moveTo>
                  <a:cubicBezTo>
                    <a:pt x="61" y="30"/>
                    <a:pt x="1" y="30"/>
                    <a:pt x="1" y="91"/>
                  </a:cubicBezTo>
                  <a:cubicBezTo>
                    <a:pt x="1" y="122"/>
                    <a:pt x="1" y="182"/>
                    <a:pt x="61" y="213"/>
                  </a:cubicBezTo>
                  <a:cubicBezTo>
                    <a:pt x="78" y="230"/>
                    <a:pt x="98" y="237"/>
                    <a:pt x="117" y="237"/>
                  </a:cubicBezTo>
                  <a:cubicBezTo>
                    <a:pt x="166" y="237"/>
                    <a:pt x="213" y="187"/>
                    <a:pt x="213" y="122"/>
                  </a:cubicBezTo>
                  <a:cubicBezTo>
                    <a:pt x="213" y="9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3" name="Google Shape;39523;p45"/>
            <p:cNvSpPr/>
            <p:nvPr/>
          </p:nvSpPr>
          <p:spPr>
            <a:xfrm>
              <a:off x="5380300" y="3362800"/>
              <a:ext cx="7625" cy="9150"/>
            </a:xfrm>
            <a:custGeom>
              <a:avLst/>
              <a:gdLst/>
              <a:ahLst/>
              <a:cxnLst/>
              <a:rect l="l" t="t" r="r" b="b"/>
              <a:pathLst>
                <a:path w="305" h="366" extrusionOk="0">
                  <a:moveTo>
                    <a:pt x="305" y="1"/>
                  </a:moveTo>
                  <a:cubicBezTo>
                    <a:pt x="153" y="1"/>
                    <a:pt x="1" y="1"/>
                    <a:pt x="1" y="183"/>
                  </a:cubicBezTo>
                  <a:cubicBezTo>
                    <a:pt x="1" y="365"/>
                    <a:pt x="153" y="365"/>
                    <a:pt x="305" y="36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4" name="Google Shape;39524;p45"/>
            <p:cNvSpPr/>
            <p:nvPr/>
          </p:nvSpPr>
          <p:spPr>
            <a:xfrm>
              <a:off x="5321025" y="3008700"/>
              <a:ext cx="5900" cy="5950"/>
            </a:xfrm>
            <a:custGeom>
              <a:avLst/>
              <a:gdLst/>
              <a:ahLst/>
              <a:cxnLst/>
              <a:rect l="l" t="t" r="r" b="b"/>
              <a:pathLst>
                <a:path w="236" h="238" extrusionOk="0">
                  <a:moveTo>
                    <a:pt x="122" y="0"/>
                  </a:moveTo>
                  <a:cubicBezTo>
                    <a:pt x="92" y="31"/>
                    <a:pt x="1" y="61"/>
                    <a:pt x="1" y="9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9" y="230"/>
                    <a:pt x="100" y="237"/>
                    <a:pt x="122" y="237"/>
                  </a:cubicBezTo>
                  <a:cubicBezTo>
                    <a:pt x="178" y="237"/>
                    <a:pt x="236" y="188"/>
                    <a:pt x="214" y="122"/>
                  </a:cubicBezTo>
                  <a:cubicBezTo>
                    <a:pt x="214" y="91"/>
                    <a:pt x="153" y="61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5" name="Google Shape;39525;p45"/>
            <p:cNvSpPr/>
            <p:nvPr/>
          </p:nvSpPr>
          <p:spPr>
            <a:xfrm>
              <a:off x="5316475" y="305035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27" y="0"/>
                  </a:moveTo>
                  <a:cubicBezTo>
                    <a:pt x="116" y="0"/>
                    <a:pt x="104" y="2"/>
                    <a:pt x="92" y="6"/>
                  </a:cubicBezTo>
                  <a:cubicBezTo>
                    <a:pt x="61" y="6"/>
                    <a:pt x="31" y="67"/>
                    <a:pt x="0" y="97"/>
                  </a:cubicBezTo>
                  <a:cubicBezTo>
                    <a:pt x="31" y="128"/>
                    <a:pt x="31" y="188"/>
                    <a:pt x="61" y="219"/>
                  </a:cubicBezTo>
                  <a:cubicBezTo>
                    <a:pt x="122" y="219"/>
                    <a:pt x="213" y="188"/>
                    <a:pt x="213" y="158"/>
                  </a:cubicBezTo>
                  <a:cubicBezTo>
                    <a:pt x="240" y="79"/>
                    <a:pt x="19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6" name="Google Shape;39526;p45"/>
            <p:cNvSpPr/>
            <p:nvPr/>
          </p:nvSpPr>
          <p:spPr>
            <a:xfrm>
              <a:off x="5422100" y="298285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83" y="1"/>
                  </a:moveTo>
                  <a:cubicBezTo>
                    <a:pt x="152" y="1"/>
                    <a:pt x="92" y="31"/>
                    <a:pt x="61" y="62"/>
                  </a:cubicBezTo>
                  <a:cubicBezTo>
                    <a:pt x="0" y="122"/>
                    <a:pt x="31" y="183"/>
                    <a:pt x="92" y="214"/>
                  </a:cubicBezTo>
                  <a:cubicBezTo>
                    <a:pt x="122" y="214"/>
                    <a:pt x="213" y="183"/>
                    <a:pt x="213" y="122"/>
                  </a:cubicBezTo>
                  <a:cubicBezTo>
                    <a:pt x="244" y="92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7" name="Google Shape;39527;p45"/>
            <p:cNvSpPr/>
            <p:nvPr/>
          </p:nvSpPr>
          <p:spPr>
            <a:xfrm>
              <a:off x="5347625" y="29220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53" y="0"/>
                  </a:moveTo>
                  <a:cubicBezTo>
                    <a:pt x="122" y="0"/>
                    <a:pt x="62" y="31"/>
                    <a:pt x="31" y="61"/>
                  </a:cubicBezTo>
                  <a:cubicBezTo>
                    <a:pt x="1" y="91"/>
                    <a:pt x="62" y="152"/>
                    <a:pt x="62" y="213"/>
                  </a:cubicBezTo>
                  <a:cubicBezTo>
                    <a:pt x="92" y="183"/>
                    <a:pt x="153" y="152"/>
                    <a:pt x="183" y="122"/>
                  </a:cubicBezTo>
                  <a:cubicBezTo>
                    <a:pt x="244" y="61"/>
                    <a:pt x="213" y="31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8" name="Google Shape;39528;p45"/>
            <p:cNvSpPr/>
            <p:nvPr/>
          </p:nvSpPr>
          <p:spPr>
            <a:xfrm>
              <a:off x="5384875" y="33065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82" y="0"/>
                  </a:moveTo>
                  <a:cubicBezTo>
                    <a:pt x="152" y="0"/>
                    <a:pt x="91" y="31"/>
                    <a:pt x="61" y="61"/>
                  </a:cubicBezTo>
                  <a:cubicBezTo>
                    <a:pt x="0" y="91"/>
                    <a:pt x="30" y="183"/>
                    <a:pt x="91" y="183"/>
                  </a:cubicBezTo>
                  <a:cubicBezTo>
                    <a:pt x="152" y="183"/>
                    <a:pt x="213" y="152"/>
                    <a:pt x="243" y="122"/>
                  </a:cubicBezTo>
                  <a:cubicBezTo>
                    <a:pt x="243" y="91"/>
                    <a:pt x="182" y="31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9" name="Google Shape;39529;p45"/>
            <p:cNvSpPr/>
            <p:nvPr/>
          </p:nvSpPr>
          <p:spPr>
            <a:xfrm>
              <a:off x="5412975" y="3237725"/>
              <a:ext cx="5350" cy="5050"/>
            </a:xfrm>
            <a:custGeom>
              <a:avLst/>
              <a:gdLst/>
              <a:ahLst/>
              <a:cxnLst/>
              <a:rect l="l" t="t" r="r" b="b"/>
              <a:pathLst>
                <a:path w="214" h="202" extrusionOk="0">
                  <a:moveTo>
                    <a:pt x="156" y="1"/>
                  </a:moveTo>
                  <a:cubicBezTo>
                    <a:pt x="136" y="1"/>
                    <a:pt x="114" y="8"/>
                    <a:pt x="92" y="19"/>
                  </a:cubicBezTo>
                  <a:cubicBezTo>
                    <a:pt x="62" y="49"/>
                    <a:pt x="31" y="110"/>
                    <a:pt x="1" y="140"/>
                  </a:cubicBezTo>
                  <a:cubicBezTo>
                    <a:pt x="62" y="171"/>
                    <a:pt x="122" y="201"/>
                    <a:pt x="153" y="201"/>
                  </a:cubicBezTo>
                  <a:cubicBezTo>
                    <a:pt x="183" y="171"/>
                    <a:pt x="214" y="110"/>
                    <a:pt x="214" y="79"/>
                  </a:cubicBezTo>
                  <a:cubicBezTo>
                    <a:pt x="214" y="22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0" name="Google Shape;39530;p45"/>
            <p:cNvSpPr/>
            <p:nvPr/>
          </p:nvSpPr>
          <p:spPr>
            <a:xfrm>
              <a:off x="5252650" y="3228600"/>
              <a:ext cx="4575" cy="5050"/>
            </a:xfrm>
            <a:custGeom>
              <a:avLst/>
              <a:gdLst/>
              <a:ahLst/>
              <a:cxnLst/>
              <a:rect l="l" t="t" r="r" b="b"/>
              <a:pathLst>
                <a:path w="183" h="202" extrusionOk="0">
                  <a:moveTo>
                    <a:pt x="58" y="1"/>
                  </a:moveTo>
                  <a:cubicBezTo>
                    <a:pt x="25" y="1"/>
                    <a:pt x="0" y="22"/>
                    <a:pt x="0" y="80"/>
                  </a:cubicBezTo>
                  <a:cubicBezTo>
                    <a:pt x="0" y="110"/>
                    <a:pt x="0" y="171"/>
                    <a:pt x="61" y="201"/>
                  </a:cubicBezTo>
                  <a:cubicBezTo>
                    <a:pt x="91" y="201"/>
                    <a:pt x="152" y="171"/>
                    <a:pt x="183" y="171"/>
                  </a:cubicBezTo>
                  <a:cubicBezTo>
                    <a:pt x="183" y="110"/>
                    <a:pt x="152" y="80"/>
                    <a:pt x="122" y="19"/>
                  </a:cubicBezTo>
                  <a:cubicBezTo>
                    <a:pt x="100" y="8"/>
                    <a:pt x="77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1" name="Google Shape;39531;p45"/>
            <p:cNvSpPr/>
            <p:nvPr/>
          </p:nvSpPr>
          <p:spPr>
            <a:xfrm>
              <a:off x="5444900" y="35064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122" y="31"/>
                    <a:pt x="61" y="61"/>
                    <a:pt x="31" y="92"/>
                  </a:cubicBezTo>
                  <a:cubicBezTo>
                    <a:pt x="0" y="152"/>
                    <a:pt x="0" y="213"/>
                    <a:pt x="61" y="213"/>
                  </a:cubicBezTo>
                  <a:cubicBezTo>
                    <a:pt x="122" y="213"/>
                    <a:pt x="183" y="183"/>
                    <a:pt x="213" y="152"/>
                  </a:cubicBezTo>
                  <a:cubicBezTo>
                    <a:pt x="213" y="122"/>
                    <a:pt x="152" y="61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2" name="Google Shape;39532;p45"/>
            <p:cNvSpPr/>
            <p:nvPr/>
          </p:nvSpPr>
          <p:spPr>
            <a:xfrm>
              <a:off x="5314950" y="3308100"/>
              <a:ext cx="6100" cy="3675"/>
            </a:xfrm>
            <a:custGeom>
              <a:avLst/>
              <a:gdLst/>
              <a:ahLst/>
              <a:cxnLst/>
              <a:rect l="l" t="t" r="r" b="b"/>
              <a:pathLst>
                <a:path w="244" h="147" extrusionOk="0">
                  <a:moveTo>
                    <a:pt x="1" y="0"/>
                  </a:moveTo>
                  <a:cubicBezTo>
                    <a:pt x="41" y="60"/>
                    <a:pt x="68" y="146"/>
                    <a:pt x="125" y="146"/>
                  </a:cubicBezTo>
                  <a:cubicBezTo>
                    <a:pt x="154" y="146"/>
                    <a:pt x="192" y="123"/>
                    <a:pt x="244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3" name="Google Shape;39533;p45"/>
            <p:cNvSpPr/>
            <p:nvPr/>
          </p:nvSpPr>
          <p:spPr>
            <a:xfrm>
              <a:off x="5400075" y="3194875"/>
              <a:ext cx="3800" cy="3050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91" y="0"/>
                  </a:moveTo>
                  <a:cubicBezTo>
                    <a:pt x="0" y="0"/>
                    <a:pt x="0" y="61"/>
                    <a:pt x="0" y="91"/>
                  </a:cubicBezTo>
                  <a:cubicBezTo>
                    <a:pt x="0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31"/>
                    <a:pt x="152" y="31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4" name="Google Shape;39534;p45"/>
            <p:cNvSpPr/>
            <p:nvPr/>
          </p:nvSpPr>
          <p:spPr>
            <a:xfrm>
              <a:off x="5681975" y="3176300"/>
              <a:ext cx="3825" cy="2975"/>
            </a:xfrm>
            <a:custGeom>
              <a:avLst/>
              <a:gdLst/>
              <a:ahLst/>
              <a:cxnLst/>
              <a:rect l="l" t="t" r="r" b="b"/>
              <a:pathLst>
                <a:path w="153" h="119" extrusionOk="0">
                  <a:moveTo>
                    <a:pt x="104" y="0"/>
                  </a:moveTo>
                  <a:cubicBezTo>
                    <a:pt x="95" y="0"/>
                    <a:pt x="82" y="4"/>
                    <a:pt x="62" y="14"/>
                  </a:cubicBezTo>
                  <a:cubicBezTo>
                    <a:pt x="1" y="74"/>
                    <a:pt x="62" y="105"/>
                    <a:pt x="92" y="105"/>
                  </a:cubicBezTo>
                  <a:cubicBezTo>
                    <a:pt x="92" y="115"/>
                    <a:pt x="95" y="118"/>
                    <a:pt x="101" y="118"/>
                  </a:cubicBezTo>
                  <a:cubicBezTo>
                    <a:pt x="112" y="118"/>
                    <a:pt x="133" y="105"/>
                    <a:pt x="153" y="105"/>
                  </a:cubicBezTo>
                  <a:cubicBezTo>
                    <a:pt x="153" y="74"/>
                    <a:pt x="153" y="14"/>
                    <a:pt x="122" y="14"/>
                  </a:cubicBezTo>
                  <a:cubicBezTo>
                    <a:pt x="122" y="14"/>
                    <a:pt x="122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5" name="Google Shape;39535;p45"/>
            <p:cNvSpPr/>
            <p:nvPr/>
          </p:nvSpPr>
          <p:spPr>
            <a:xfrm>
              <a:off x="5267850" y="3427400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15" y="107"/>
                    <a:pt x="31" y="114"/>
                    <a:pt x="42" y="114"/>
                  </a:cubicBezTo>
                  <a:cubicBezTo>
                    <a:pt x="53" y="114"/>
                    <a:pt x="61" y="107"/>
                    <a:pt x="61" y="91"/>
                  </a:cubicBezTo>
                  <a:cubicBezTo>
                    <a:pt x="152" y="6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6" name="Google Shape;39536;p45"/>
            <p:cNvSpPr/>
            <p:nvPr/>
          </p:nvSpPr>
          <p:spPr>
            <a:xfrm>
              <a:off x="5500375" y="3158700"/>
              <a:ext cx="6100" cy="3525"/>
            </a:xfrm>
            <a:custGeom>
              <a:avLst/>
              <a:gdLst/>
              <a:ahLst/>
              <a:cxnLst/>
              <a:rect l="l" t="t" r="r" b="b"/>
              <a:pathLst>
                <a:path w="244" h="141" extrusionOk="0">
                  <a:moveTo>
                    <a:pt x="99" y="0"/>
                  </a:moveTo>
                  <a:cubicBezTo>
                    <a:pt x="71" y="0"/>
                    <a:pt x="39" y="22"/>
                    <a:pt x="0" y="79"/>
                  </a:cubicBezTo>
                  <a:lnTo>
                    <a:pt x="243" y="140"/>
                  </a:lnTo>
                  <a:cubicBezTo>
                    <a:pt x="202" y="99"/>
                    <a:pt x="160" y="0"/>
                    <a:pt x="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7" name="Google Shape;39537;p45"/>
            <p:cNvSpPr/>
            <p:nvPr/>
          </p:nvSpPr>
          <p:spPr>
            <a:xfrm>
              <a:off x="5365100" y="314775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2" y="1"/>
                  </a:moveTo>
                  <a:cubicBezTo>
                    <a:pt x="31" y="1"/>
                    <a:pt x="1" y="153"/>
                    <a:pt x="1" y="213"/>
                  </a:cubicBezTo>
                  <a:lnTo>
                    <a:pt x="153" y="213"/>
                  </a:lnTo>
                  <a:cubicBezTo>
                    <a:pt x="153" y="153"/>
                    <a:pt x="214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8" name="Google Shape;39538;p45"/>
            <p:cNvSpPr/>
            <p:nvPr/>
          </p:nvSpPr>
          <p:spPr>
            <a:xfrm>
              <a:off x="5309625" y="3122100"/>
              <a:ext cx="10675" cy="2875"/>
            </a:xfrm>
            <a:custGeom>
              <a:avLst/>
              <a:gdLst/>
              <a:ahLst/>
              <a:cxnLst/>
              <a:rect l="l" t="t" r="r" b="b"/>
              <a:pathLst>
                <a:path w="427" h="115" extrusionOk="0">
                  <a:moveTo>
                    <a:pt x="214" y="1"/>
                  </a:moveTo>
                  <a:cubicBezTo>
                    <a:pt x="145" y="1"/>
                    <a:pt x="77" y="39"/>
                    <a:pt x="1" y="115"/>
                  </a:cubicBezTo>
                  <a:lnTo>
                    <a:pt x="426" y="115"/>
                  </a:lnTo>
                  <a:cubicBezTo>
                    <a:pt x="350" y="39"/>
                    <a:pt x="282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9" name="Google Shape;39539;p45"/>
            <p:cNvSpPr/>
            <p:nvPr/>
          </p:nvSpPr>
          <p:spPr>
            <a:xfrm>
              <a:off x="5495050" y="30580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61" y="1"/>
                  </a:moveTo>
                  <a:cubicBezTo>
                    <a:pt x="0" y="62"/>
                    <a:pt x="0" y="92"/>
                    <a:pt x="92" y="123"/>
                  </a:cubicBezTo>
                  <a:cubicBezTo>
                    <a:pt x="92" y="123"/>
                    <a:pt x="122" y="92"/>
                    <a:pt x="152" y="92"/>
                  </a:cubicBezTo>
                  <a:cubicBezTo>
                    <a:pt x="152" y="62"/>
                    <a:pt x="152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0" name="Google Shape;39540;p45"/>
            <p:cNvSpPr/>
            <p:nvPr/>
          </p:nvSpPr>
          <p:spPr>
            <a:xfrm>
              <a:off x="5417550" y="30489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0" y="61"/>
                    <a:pt x="61" y="122"/>
                    <a:pt x="61" y="122"/>
                  </a:cubicBezTo>
                  <a:cubicBezTo>
                    <a:pt x="122" y="122"/>
                    <a:pt x="15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1" name="Google Shape;39541;p45"/>
            <p:cNvSpPr/>
            <p:nvPr/>
          </p:nvSpPr>
          <p:spPr>
            <a:xfrm>
              <a:off x="5730625" y="3037575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1" y="0"/>
                  </a:moveTo>
                  <a:cubicBezTo>
                    <a:pt x="61" y="0"/>
                    <a:pt x="0" y="31"/>
                    <a:pt x="0" y="31"/>
                  </a:cubicBezTo>
                  <a:cubicBezTo>
                    <a:pt x="0" y="122"/>
                    <a:pt x="31" y="122"/>
                    <a:pt x="61" y="122"/>
                  </a:cubicBezTo>
                  <a:cubicBezTo>
                    <a:pt x="122" y="122"/>
                    <a:pt x="122" y="91"/>
                    <a:pt x="122" y="6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2" name="Google Shape;39542;p45"/>
            <p:cNvSpPr/>
            <p:nvPr/>
          </p:nvSpPr>
          <p:spPr>
            <a:xfrm>
              <a:off x="5456300" y="3022000"/>
              <a:ext cx="9150" cy="3425"/>
            </a:xfrm>
            <a:custGeom>
              <a:avLst/>
              <a:gdLst/>
              <a:ahLst/>
              <a:cxnLst/>
              <a:rect l="l" t="t" r="r" b="b"/>
              <a:pathLst>
                <a:path w="366" h="137" extrusionOk="0">
                  <a:moveTo>
                    <a:pt x="183" y="0"/>
                  </a:moveTo>
                  <a:cubicBezTo>
                    <a:pt x="122" y="0"/>
                    <a:pt x="61" y="46"/>
                    <a:pt x="0" y="137"/>
                  </a:cubicBezTo>
                  <a:lnTo>
                    <a:pt x="365" y="137"/>
                  </a:lnTo>
                  <a:cubicBezTo>
                    <a:pt x="304" y="46"/>
                    <a:pt x="243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3" name="Google Shape;39543;p45"/>
            <p:cNvSpPr/>
            <p:nvPr/>
          </p:nvSpPr>
          <p:spPr>
            <a:xfrm>
              <a:off x="5881825" y="294410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122" y="1"/>
                  </a:moveTo>
                  <a:cubicBezTo>
                    <a:pt x="92" y="31"/>
                    <a:pt x="62" y="31"/>
                    <a:pt x="62" y="61"/>
                  </a:cubicBezTo>
                  <a:cubicBezTo>
                    <a:pt x="31" y="61"/>
                    <a:pt x="1" y="92"/>
                    <a:pt x="92" y="122"/>
                  </a:cubicBezTo>
                  <a:cubicBezTo>
                    <a:pt x="153" y="122"/>
                    <a:pt x="183" y="61"/>
                    <a:pt x="183" y="31"/>
                  </a:cubicBezTo>
                  <a:cubicBezTo>
                    <a:pt x="183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4" name="Google Shape;39544;p45"/>
            <p:cNvSpPr/>
            <p:nvPr/>
          </p:nvSpPr>
          <p:spPr>
            <a:xfrm>
              <a:off x="5536850" y="2917300"/>
              <a:ext cx="3825" cy="2500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32" y="0"/>
                  </a:moveTo>
                  <a:cubicBezTo>
                    <a:pt x="0" y="0"/>
                    <a:pt x="0" y="45"/>
                    <a:pt x="0" y="70"/>
                  </a:cubicBezTo>
                  <a:cubicBezTo>
                    <a:pt x="0" y="100"/>
                    <a:pt x="61" y="100"/>
                    <a:pt x="61" y="100"/>
                  </a:cubicBezTo>
                  <a:lnTo>
                    <a:pt x="122" y="39"/>
                  </a:lnTo>
                  <a:cubicBezTo>
                    <a:pt x="91" y="39"/>
                    <a:pt x="152" y="9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5" name="Google Shape;39545;p45"/>
            <p:cNvSpPr/>
            <p:nvPr/>
          </p:nvSpPr>
          <p:spPr>
            <a:xfrm>
              <a:off x="5286850" y="2804275"/>
              <a:ext cx="9900" cy="6300"/>
            </a:xfrm>
            <a:custGeom>
              <a:avLst/>
              <a:gdLst/>
              <a:ahLst/>
              <a:cxnLst/>
              <a:rect l="l" t="t" r="r" b="b"/>
              <a:pathLst>
                <a:path w="396" h="252" extrusionOk="0">
                  <a:moveTo>
                    <a:pt x="198" y="1"/>
                  </a:moveTo>
                  <a:cubicBezTo>
                    <a:pt x="122" y="1"/>
                    <a:pt x="46" y="31"/>
                    <a:pt x="0" y="92"/>
                  </a:cubicBezTo>
                  <a:cubicBezTo>
                    <a:pt x="76" y="198"/>
                    <a:pt x="144" y="252"/>
                    <a:pt x="209" y="252"/>
                  </a:cubicBezTo>
                  <a:cubicBezTo>
                    <a:pt x="274" y="252"/>
                    <a:pt x="334" y="198"/>
                    <a:pt x="395" y="92"/>
                  </a:cubicBezTo>
                  <a:cubicBezTo>
                    <a:pt x="350" y="31"/>
                    <a:pt x="274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6" name="Google Shape;39546;p45"/>
            <p:cNvSpPr/>
            <p:nvPr/>
          </p:nvSpPr>
          <p:spPr>
            <a:xfrm>
              <a:off x="5287600" y="2800300"/>
              <a:ext cx="9150" cy="6275"/>
            </a:xfrm>
            <a:custGeom>
              <a:avLst/>
              <a:gdLst/>
              <a:ahLst/>
              <a:cxnLst/>
              <a:rect l="l" t="t" r="r" b="b"/>
              <a:pathLst>
                <a:path w="366" h="251" extrusionOk="0">
                  <a:moveTo>
                    <a:pt x="183" y="0"/>
                  </a:moveTo>
                  <a:cubicBezTo>
                    <a:pt x="114" y="0"/>
                    <a:pt x="46" y="23"/>
                    <a:pt x="0" y="69"/>
                  </a:cubicBezTo>
                  <a:lnTo>
                    <a:pt x="0" y="251"/>
                  </a:lnTo>
                  <a:lnTo>
                    <a:pt x="365" y="251"/>
                  </a:lnTo>
                  <a:cubicBezTo>
                    <a:pt x="365" y="190"/>
                    <a:pt x="365" y="129"/>
                    <a:pt x="365" y="69"/>
                  </a:cubicBezTo>
                  <a:cubicBezTo>
                    <a:pt x="320" y="23"/>
                    <a:pt x="251" y="0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7" name="Google Shape;39547;p45"/>
            <p:cNvSpPr/>
            <p:nvPr/>
          </p:nvSpPr>
          <p:spPr>
            <a:xfrm>
              <a:off x="5287600" y="2799150"/>
              <a:ext cx="9150" cy="2875"/>
            </a:xfrm>
            <a:custGeom>
              <a:avLst/>
              <a:gdLst/>
              <a:ahLst/>
              <a:cxnLst/>
              <a:rect l="l" t="t" r="r" b="b"/>
              <a:pathLst>
                <a:path w="366" h="115" extrusionOk="0">
                  <a:moveTo>
                    <a:pt x="183" y="1"/>
                  </a:moveTo>
                  <a:cubicBezTo>
                    <a:pt x="122" y="1"/>
                    <a:pt x="61" y="39"/>
                    <a:pt x="0" y="115"/>
                  </a:cubicBezTo>
                  <a:lnTo>
                    <a:pt x="365" y="115"/>
                  </a:lnTo>
                  <a:cubicBezTo>
                    <a:pt x="304" y="39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8" name="Google Shape;39548;p45"/>
            <p:cNvSpPr/>
            <p:nvPr/>
          </p:nvSpPr>
          <p:spPr>
            <a:xfrm>
              <a:off x="5349150" y="3555050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92" y="1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92"/>
                    <a:pt x="61" y="92"/>
                  </a:cubicBezTo>
                  <a:cubicBezTo>
                    <a:pt x="73" y="98"/>
                    <a:pt x="83" y="100"/>
                    <a:pt x="93" y="100"/>
                  </a:cubicBezTo>
                  <a:cubicBezTo>
                    <a:pt x="133" y="100"/>
                    <a:pt x="152" y="56"/>
                    <a:pt x="152" y="31"/>
                  </a:cubicBezTo>
                  <a:cubicBezTo>
                    <a:pt x="152" y="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9" name="Google Shape;39549;p45"/>
            <p:cNvSpPr/>
            <p:nvPr/>
          </p:nvSpPr>
          <p:spPr>
            <a:xfrm>
              <a:off x="5513275" y="3550500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31"/>
                    <a:pt x="62" y="91"/>
                    <a:pt x="92" y="91"/>
                  </a:cubicBezTo>
                  <a:cubicBezTo>
                    <a:pt x="92" y="91"/>
                    <a:pt x="123" y="61"/>
                    <a:pt x="153" y="61"/>
                  </a:cubicBezTo>
                  <a:cubicBezTo>
                    <a:pt x="153" y="6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0" name="Google Shape;39550;p45"/>
            <p:cNvSpPr/>
            <p:nvPr/>
          </p:nvSpPr>
          <p:spPr>
            <a:xfrm>
              <a:off x="5411450" y="3401550"/>
              <a:ext cx="2325" cy="3075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122"/>
                    <a:pt x="31" y="122"/>
                    <a:pt x="62" y="122"/>
                  </a:cubicBezTo>
                  <a:cubicBezTo>
                    <a:pt x="92" y="122"/>
                    <a:pt x="92" y="92"/>
                    <a:pt x="92" y="62"/>
                  </a:cubicBezTo>
                  <a:cubicBezTo>
                    <a:pt x="92" y="3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1" name="Google Shape;39551;p45"/>
            <p:cNvSpPr/>
            <p:nvPr/>
          </p:nvSpPr>
          <p:spPr>
            <a:xfrm>
              <a:off x="5240475" y="3400025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2" y="1"/>
                  </a:moveTo>
                  <a:cubicBezTo>
                    <a:pt x="62" y="1"/>
                    <a:pt x="31" y="3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6" y="107"/>
                    <a:pt x="31" y="115"/>
                    <a:pt x="43" y="115"/>
                  </a:cubicBezTo>
                  <a:cubicBezTo>
                    <a:pt x="54" y="115"/>
                    <a:pt x="62" y="107"/>
                    <a:pt x="62" y="92"/>
                  </a:cubicBezTo>
                  <a:cubicBezTo>
                    <a:pt x="153" y="62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2" name="Google Shape;39552;p45"/>
            <p:cNvSpPr/>
            <p:nvPr/>
          </p:nvSpPr>
          <p:spPr>
            <a:xfrm>
              <a:off x="5359025" y="33316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61"/>
                    <a:pt x="1" y="92"/>
                  </a:cubicBezTo>
                  <a:cubicBezTo>
                    <a:pt x="1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61"/>
                    <a:pt x="153" y="31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3" name="Google Shape;39553;p45"/>
            <p:cNvSpPr/>
            <p:nvPr/>
          </p:nvSpPr>
          <p:spPr>
            <a:xfrm>
              <a:off x="5406900" y="3324800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61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61" y="122"/>
                  </a:lnTo>
                  <a:lnTo>
                    <a:pt x="92" y="62"/>
                  </a:ln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4" name="Google Shape;39554;p45"/>
            <p:cNvSpPr/>
            <p:nvPr/>
          </p:nvSpPr>
          <p:spPr>
            <a:xfrm>
              <a:off x="5465425" y="30391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82" y="0"/>
                  </a:moveTo>
                  <a:lnTo>
                    <a:pt x="0" y="182"/>
                  </a:lnTo>
                  <a:cubicBezTo>
                    <a:pt x="91" y="152"/>
                    <a:pt x="152" y="91"/>
                    <a:pt x="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5" name="Google Shape;39555;p45"/>
            <p:cNvSpPr/>
            <p:nvPr/>
          </p:nvSpPr>
          <p:spPr>
            <a:xfrm>
              <a:off x="5474525" y="2838475"/>
              <a:ext cx="3825" cy="5350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213"/>
                  </a:moveTo>
                  <a:cubicBezTo>
                    <a:pt x="62" y="153"/>
                    <a:pt x="122" y="61"/>
                    <a:pt x="153" y="1"/>
                  </a:cubicBezTo>
                  <a:cubicBezTo>
                    <a:pt x="122" y="61"/>
                    <a:pt x="62" y="153"/>
                    <a:pt x="1" y="2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6" name="Google Shape;39556;p45"/>
            <p:cNvSpPr/>
            <p:nvPr/>
          </p:nvSpPr>
          <p:spPr>
            <a:xfrm>
              <a:off x="5273925" y="33126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0"/>
                  </a:moveTo>
                  <a:lnTo>
                    <a:pt x="183" y="1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7" name="Google Shape;39557;p45"/>
            <p:cNvSpPr/>
            <p:nvPr/>
          </p:nvSpPr>
          <p:spPr>
            <a:xfrm>
              <a:off x="5181225" y="33255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2" y="0"/>
                  </a:moveTo>
                  <a:cubicBezTo>
                    <a:pt x="30" y="0"/>
                    <a:pt x="0" y="61"/>
                    <a:pt x="30" y="183"/>
                  </a:cubicBezTo>
                  <a:lnTo>
                    <a:pt x="91" y="243"/>
                  </a:lnTo>
                  <a:lnTo>
                    <a:pt x="24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8" name="Google Shape;39558;p45"/>
            <p:cNvSpPr/>
            <p:nvPr/>
          </p:nvSpPr>
          <p:spPr>
            <a:xfrm>
              <a:off x="5425150" y="2799625"/>
              <a:ext cx="18250" cy="18350"/>
            </a:xfrm>
            <a:custGeom>
              <a:avLst/>
              <a:gdLst/>
              <a:ahLst/>
              <a:cxnLst/>
              <a:rect l="l" t="t" r="r" b="b"/>
              <a:pathLst>
                <a:path w="730" h="734" extrusionOk="0">
                  <a:moveTo>
                    <a:pt x="320" y="1"/>
                  </a:moveTo>
                  <a:cubicBezTo>
                    <a:pt x="172" y="1"/>
                    <a:pt x="119" y="139"/>
                    <a:pt x="91" y="278"/>
                  </a:cubicBezTo>
                  <a:cubicBezTo>
                    <a:pt x="0" y="521"/>
                    <a:pt x="182" y="643"/>
                    <a:pt x="395" y="734"/>
                  </a:cubicBezTo>
                  <a:cubicBezTo>
                    <a:pt x="578" y="734"/>
                    <a:pt x="638" y="582"/>
                    <a:pt x="669" y="460"/>
                  </a:cubicBezTo>
                  <a:cubicBezTo>
                    <a:pt x="730" y="248"/>
                    <a:pt x="578" y="4"/>
                    <a:pt x="365" y="4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9" name="Google Shape;39559;p45"/>
            <p:cNvSpPr/>
            <p:nvPr/>
          </p:nvSpPr>
          <p:spPr>
            <a:xfrm>
              <a:off x="5442625" y="2815675"/>
              <a:ext cx="19025" cy="16000"/>
            </a:xfrm>
            <a:custGeom>
              <a:avLst/>
              <a:gdLst/>
              <a:ahLst/>
              <a:cxnLst/>
              <a:rect l="l" t="t" r="r" b="b"/>
              <a:pathLst>
                <a:path w="761" h="640" extrusionOk="0">
                  <a:moveTo>
                    <a:pt x="760" y="1"/>
                  </a:moveTo>
                  <a:cubicBezTo>
                    <a:pt x="395" y="31"/>
                    <a:pt x="91" y="305"/>
                    <a:pt x="0" y="639"/>
                  </a:cubicBezTo>
                  <a:cubicBezTo>
                    <a:pt x="304" y="548"/>
                    <a:pt x="608" y="305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0" name="Google Shape;39560;p45"/>
            <p:cNvSpPr/>
            <p:nvPr/>
          </p:nvSpPr>
          <p:spPr>
            <a:xfrm>
              <a:off x="5323325" y="3126475"/>
              <a:ext cx="10650" cy="12175"/>
            </a:xfrm>
            <a:custGeom>
              <a:avLst/>
              <a:gdLst/>
              <a:ahLst/>
              <a:cxnLst/>
              <a:rect l="l" t="t" r="r" b="b"/>
              <a:pathLst>
                <a:path w="426" h="487" extrusionOk="0">
                  <a:moveTo>
                    <a:pt x="30" y="1"/>
                  </a:moveTo>
                  <a:cubicBezTo>
                    <a:pt x="0" y="213"/>
                    <a:pt x="152" y="426"/>
                    <a:pt x="365" y="487"/>
                  </a:cubicBezTo>
                  <a:cubicBezTo>
                    <a:pt x="426" y="274"/>
                    <a:pt x="274" y="3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1" name="Google Shape;39561;p45"/>
            <p:cNvSpPr/>
            <p:nvPr/>
          </p:nvSpPr>
          <p:spPr>
            <a:xfrm>
              <a:off x="5175575" y="3322700"/>
              <a:ext cx="10225" cy="7525"/>
            </a:xfrm>
            <a:custGeom>
              <a:avLst/>
              <a:gdLst/>
              <a:ahLst/>
              <a:cxnLst/>
              <a:rect l="l" t="t" r="r" b="b"/>
              <a:pathLst>
                <a:path w="409" h="301" extrusionOk="0">
                  <a:moveTo>
                    <a:pt x="238" y="1"/>
                  </a:moveTo>
                  <a:cubicBezTo>
                    <a:pt x="153" y="1"/>
                    <a:pt x="81" y="83"/>
                    <a:pt x="44" y="176"/>
                  </a:cubicBezTo>
                  <a:cubicBezTo>
                    <a:pt x="0" y="285"/>
                    <a:pt x="81" y="300"/>
                    <a:pt x="164" y="300"/>
                  </a:cubicBezTo>
                  <a:cubicBezTo>
                    <a:pt x="197" y="300"/>
                    <a:pt x="230" y="298"/>
                    <a:pt x="256" y="298"/>
                  </a:cubicBezTo>
                  <a:lnTo>
                    <a:pt x="408" y="115"/>
                  </a:lnTo>
                  <a:cubicBezTo>
                    <a:pt x="350" y="33"/>
                    <a:pt x="291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2" name="Google Shape;39562;p45"/>
            <p:cNvSpPr/>
            <p:nvPr/>
          </p:nvSpPr>
          <p:spPr>
            <a:xfrm>
              <a:off x="5305825" y="3244225"/>
              <a:ext cx="15225" cy="11800"/>
            </a:xfrm>
            <a:custGeom>
              <a:avLst/>
              <a:gdLst/>
              <a:ahLst/>
              <a:cxnLst/>
              <a:rect l="l" t="t" r="r" b="b"/>
              <a:pathLst>
                <a:path w="609" h="472" extrusionOk="0">
                  <a:moveTo>
                    <a:pt x="391" y="0"/>
                  </a:moveTo>
                  <a:cubicBezTo>
                    <a:pt x="344" y="0"/>
                    <a:pt x="294" y="7"/>
                    <a:pt x="246" y="7"/>
                  </a:cubicBezTo>
                  <a:cubicBezTo>
                    <a:pt x="224" y="7"/>
                    <a:pt x="203" y="6"/>
                    <a:pt x="183" y="2"/>
                  </a:cubicBezTo>
                  <a:lnTo>
                    <a:pt x="1" y="2"/>
                  </a:lnTo>
                  <a:cubicBezTo>
                    <a:pt x="1" y="63"/>
                    <a:pt x="1" y="123"/>
                    <a:pt x="31" y="184"/>
                  </a:cubicBezTo>
                  <a:cubicBezTo>
                    <a:pt x="57" y="339"/>
                    <a:pt x="148" y="471"/>
                    <a:pt x="305" y="471"/>
                  </a:cubicBezTo>
                  <a:cubicBezTo>
                    <a:pt x="333" y="471"/>
                    <a:pt x="364" y="467"/>
                    <a:pt x="396" y="458"/>
                  </a:cubicBezTo>
                  <a:cubicBezTo>
                    <a:pt x="518" y="427"/>
                    <a:pt x="609" y="306"/>
                    <a:pt x="578" y="184"/>
                  </a:cubicBezTo>
                  <a:cubicBezTo>
                    <a:pt x="561" y="27"/>
                    <a:pt x="483" y="0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3" name="Google Shape;39563;p45"/>
            <p:cNvSpPr/>
            <p:nvPr/>
          </p:nvSpPr>
          <p:spPr>
            <a:xfrm>
              <a:off x="5228325" y="3249975"/>
              <a:ext cx="10675" cy="8750"/>
            </a:xfrm>
            <a:custGeom>
              <a:avLst/>
              <a:gdLst/>
              <a:ahLst/>
              <a:cxnLst/>
              <a:rect l="l" t="t" r="r" b="b"/>
              <a:pathLst>
                <a:path w="427" h="350" extrusionOk="0">
                  <a:moveTo>
                    <a:pt x="301" y="1"/>
                  </a:moveTo>
                  <a:cubicBezTo>
                    <a:pt x="243" y="1"/>
                    <a:pt x="188" y="54"/>
                    <a:pt x="153" y="106"/>
                  </a:cubicBezTo>
                  <a:cubicBezTo>
                    <a:pt x="92" y="167"/>
                    <a:pt x="31" y="228"/>
                    <a:pt x="1" y="319"/>
                  </a:cubicBezTo>
                  <a:lnTo>
                    <a:pt x="1" y="349"/>
                  </a:lnTo>
                  <a:cubicBezTo>
                    <a:pt x="92" y="319"/>
                    <a:pt x="153" y="319"/>
                    <a:pt x="244" y="289"/>
                  </a:cubicBezTo>
                  <a:cubicBezTo>
                    <a:pt x="335" y="228"/>
                    <a:pt x="426" y="137"/>
                    <a:pt x="426" y="106"/>
                  </a:cubicBezTo>
                  <a:cubicBezTo>
                    <a:pt x="388" y="29"/>
                    <a:pt x="344" y="1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4" name="Google Shape;39564;p45"/>
          <p:cNvGrpSpPr/>
          <p:nvPr/>
        </p:nvGrpSpPr>
        <p:grpSpPr>
          <a:xfrm rot="5400000" flipH="1">
            <a:off x="9039811" y="-761793"/>
            <a:ext cx="1189064" cy="1153053"/>
            <a:chOff x="4985925" y="2606900"/>
            <a:chExt cx="1108650" cy="1075075"/>
          </a:xfrm>
        </p:grpSpPr>
        <p:sp>
          <p:nvSpPr>
            <p:cNvPr id="39565" name="Google Shape;39565;p45"/>
            <p:cNvSpPr/>
            <p:nvPr/>
          </p:nvSpPr>
          <p:spPr>
            <a:xfrm>
              <a:off x="5383350" y="2769875"/>
              <a:ext cx="97275" cy="86475"/>
            </a:xfrm>
            <a:custGeom>
              <a:avLst/>
              <a:gdLst/>
              <a:ahLst/>
              <a:cxnLst/>
              <a:rect l="l" t="t" r="r" b="b"/>
              <a:pathLst>
                <a:path w="3891" h="3459" extrusionOk="0">
                  <a:moveTo>
                    <a:pt x="1545" y="1"/>
                  </a:moveTo>
                  <a:cubicBezTo>
                    <a:pt x="1077" y="1"/>
                    <a:pt x="731" y="343"/>
                    <a:pt x="365" y="587"/>
                  </a:cubicBezTo>
                  <a:cubicBezTo>
                    <a:pt x="61" y="860"/>
                    <a:pt x="0" y="1346"/>
                    <a:pt x="243" y="1681"/>
                  </a:cubicBezTo>
                  <a:cubicBezTo>
                    <a:pt x="533" y="2201"/>
                    <a:pt x="877" y="2749"/>
                    <a:pt x="1563" y="2749"/>
                  </a:cubicBezTo>
                  <a:cubicBezTo>
                    <a:pt x="1599" y="2749"/>
                    <a:pt x="1635" y="2748"/>
                    <a:pt x="1672" y="2745"/>
                  </a:cubicBezTo>
                  <a:cubicBezTo>
                    <a:pt x="1700" y="2742"/>
                    <a:pt x="1728" y="2741"/>
                    <a:pt x="1756" y="2741"/>
                  </a:cubicBezTo>
                  <a:cubicBezTo>
                    <a:pt x="2061" y="2741"/>
                    <a:pt x="2356" y="2892"/>
                    <a:pt x="2523" y="3170"/>
                  </a:cubicBezTo>
                  <a:cubicBezTo>
                    <a:pt x="2621" y="3327"/>
                    <a:pt x="2770" y="3459"/>
                    <a:pt x="2953" y="3459"/>
                  </a:cubicBezTo>
                  <a:cubicBezTo>
                    <a:pt x="3054" y="3459"/>
                    <a:pt x="3165" y="3419"/>
                    <a:pt x="3283" y="3322"/>
                  </a:cubicBezTo>
                  <a:cubicBezTo>
                    <a:pt x="3374" y="3201"/>
                    <a:pt x="3557" y="3261"/>
                    <a:pt x="3648" y="3109"/>
                  </a:cubicBezTo>
                  <a:cubicBezTo>
                    <a:pt x="3648" y="3049"/>
                    <a:pt x="3648" y="3018"/>
                    <a:pt x="3648" y="2957"/>
                  </a:cubicBezTo>
                  <a:cubicBezTo>
                    <a:pt x="3678" y="2866"/>
                    <a:pt x="3739" y="2805"/>
                    <a:pt x="3800" y="2745"/>
                  </a:cubicBezTo>
                  <a:cubicBezTo>
                    <a:pt x="3891" y="2289"/>
                    <a:pt x="3587" y="1863"/>
                    <a:pt x="3101" y="1833"/>
                  </a:cubicBezTo>
                  <a:cubicBezTo>
                    <a:pt x="2979" y="1894"/>
                    <a:pt x="2858" y="1985"/>
                    <a:pt x="2736" y="2076"/>
                  </a:cubicBezTo>
                  <a:cubicBezTo>
                    <a:pt x="2858" y="1985"/>
                    <a:pt x="2979" y="1894"/>
                    <a:pt x="3101" y="1802"/>
                  </a:cubicBezTo>
                  <a:cubicBezTo>
                    <a:pt x="3131" y="1042"/>
                    <a:pt x="2645" y="343"/>
                    <a:pt x="1915" y="70"/>
                  </a:cubicBezTo>
                  <a:cubicBezTo>
                    <a:pt x="1783" y="22"/>
                    <a:pt x="1660" y="1"/>
                    <a:pt x="1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6" name="Google Shape;39566;p45"/>
            <p:cNvSpPr/>
            <p:nvPr/>
          </p:nvSpPr>
          <p:spPr>
            <a:xfrm>
              <a:off x="5559675" y="3577050"/>
              <a:ext cx="64575" cy="63900"/>
            </a:xfrm>
            <a:custGeom>
              <a:avLst/>
              <a:gdLst/>
              <a:ahLst/>
              <a:cxnLst/>
              <a:rect l="l" t="t" r="r" b="b"/>
              <a:pathLst>
                <a:path w="2583" h="2556" extrusionOk="0">
                  <a:moveTo>
                    <a:pt x="1103" y="1"/>
                  </a:moveTo>
                  <a:cubicBezTo>
                    <a:pt x="489" y="1"/>
                    <a:pt x="1" y="536"/>
                    <a:pt x="60" y="1157"/>
                  </a:cubicBezTo>
                  <a:cubicBezTo>
                    <a:pt x="60" y="2008"/>
                    <a:pt x="516" y="2555"/>
                    <a:pt x="1245" y="2555"/>
                  </a:cubicBezTo>
                  <a:cubicBezTo>
                    <a:pt x="2005" y="2555"/>
                    <a:pt x="2583" y="2130"/>
                    <a:pt x="2583" y="1522"/>
                  </a:cubicBezTo>
                  <a:cubicBezTo>
                    <a:pt x="2552" y="610"/>
                    <a:pt x="2005" y="2"/>
                    <a:pt x="1154" y="2"/>
                  </a:cubicBezTo>
                  <a:cubicBezTo>
                    <a:pt x="1137" y="1"/>
                    <a:pt x="1120" y="1"/>
                    <a:pt x="1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7" name="Google Shape;39567;p45"/>
            <p:cNvSpPr/>
            <p:nvPr/>
          </p:nvSpPr>
          <p:spPr>
            <a:xfrm>
              <a:off x="4985925" y="2988925"/>
              <a:ext cx="63100" cy="57800"/>
            </a:xfrm>
            <a:custGeom>
              <a:avLst/>
              <a:gdLst/>
              <a:ahLst/>
              <a:cxnLst/>
              <a:rect l="l" t="t" r="r" b="b"/>
              <a:pathLst>
                <a:path w="2524" h="2312" extrusionOk="0">
                  <a:moveTo>
                    <a:pt x="1125" y="1"/>
                  </a:moveTo>
                  <a:cubicBezTo>
                    <a:pt x="517" y="31"/>
                    <a:pt x="0" y="548"/>
                    <a:pt x="31" y="1186"/>
                  </a:cubicBezTo>
                  <a:cubicBezTo>
                    <a:pt x="122" y="1794"/>
                    <a:pt x="608" y="2250"/>
                    <a:pt x="1247" y="2311"/>
                  </a:cubicBezTo>
                  <a:cubicBezTo>
                    <a:pt x="1256" y="2312"/>
                    <a:pt x="1265" y="2312"/>
                    <a:pt x="1274" y="2312"/>
                  </a:cubicBezTo>
                  <a:cubicBezTo>
                    <a:pt x="1762" y="2312"/>
                    <a:pt x="2523" y="1543"/>
                    <a:pt x="2523" y="1095"/>
                  </a:cubicBezTo>
                  <a:cubicBezTo>
                    <a:pt x="2493" y="548"/>
                    <a:pt x="1824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8" name="Google Shape;39568;p45"/>
            <p:cNvSpPr/>
            <p:nvPr/>
          </p:nvSpPr>
          <p:spPr>
            <a:xfrm>
              <a:off x="5305825" y="3591700"/>
              <a:ext cx="60075" cy="66475"/>
            </a:xfrm>
            <a:custGeom>
              <a:avLst/>
              <a:gdLst/>
              <a:ahLst/>
              <a:cxnLst/>
              <a:rect l="l" t="t" r="r" b="b"/>
              <a:pathLst>
                <a:path w="2403" h="2659" extrusionOk="0">
                  <a:moveTo>
                    <a:pt x="1259" y="1"/>
                  </a:moveTo>
                  <a:cubicBezTo>
                    <a:pt x="885" y="1"/>
                    <a:pt x="532" y="182"/>
                    <a:pt x="305" y="510"/>
                  </a:cubicBezTo>
                  <a:cubicBezTo>
                    <a:pt x="123" y="693"/>
                    <a:pt x="31" y="966"/>
                    <a:pt x="1" y="1240"/>
                  </a:cubicBezTo>
                  <a:cubicBezTo>
                    <a:pt x="943" y="1453"/>
                    <a:pt x="943" y="1453"/>
                    <a:pt x="518" y="2334"/>
                  </a:cubicBezTo>
                  <a:cubicBezTo>
                    <a:pt x="741" y="2496"/>
                    <a:pt x="977" y="2658"/>
                    <a:pt x="1236" y="2658"/>
                  </a:cubicBezTo>
                  <a:cubicBezTo>
                    <a:pt x="1365" y="2658"/>
                    <a:pt x="1500" y="2618"/>
                    <a:pt x="1642" y="2516"/>
                  </a:cubicBezTo>
                  <a:cubicBezTo>
                    <a:pt x="2129" y="2243"/>
                    <a:pt x="2402" y="1696"/>
                    <a:pt x="2372" y="1149"/>
                  </a:cubicBezTo>
                  <a:cubicBezTo>
                    <a:pt x="2341" y="784"/>
                    <a:pt x="1885" y="54"/>
                    <a:pt x="1490" y="24"/>
                  </a:cubicBezTo>
                  <a:cubicBezTo>
                    <a:pt x="1413" y="9"/>
                    <a:pt x="1335" y="1"/>
                    <a:pt x="1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9" name="Google Shape;39569;p45"/>
            <p:cNvSpPr/>
            <p:nvPr/>
          </p:nvSpPr>
          <p:spPr>
            <a:xfrm>
              <a:off x="5437300" y="3081150"/>
              <a:ext cx="49425" cy="84100"/>
            </a:xfrm>
            <a:custGeom>
              <a:avLst/>
              <a:gdLst/>
              <a:ahLst/>
              <a:cxnLst/>
              <a:rect l="l" t="t" r="r" b="b"/>
              <a:pathLst>
                <a:path w="1977" h="3364" extrusionOk="0">
                  <a:moveTo>
                    <a:pt x="393" y="1"/>
                  </a:moveTo>
                  <a:cubicBezTo>
                    <a:pt x="328" y="1"/>
                    <a:pt x="262" y="32"/>
                    <a:pt x="213" y="81"/>
                  </a:cubicBezTo>
                  <a:cubicBezTo>
                    <a:pt x="92" y="172"/>
                    <a:pt x="92" y="324"/>
                    <a:pt x="213" y="385"/>
                  </a:cubicBezTo>
                  <a:cubicBezTo>
                    <a:pt x="517" y="537"/>
                    <a:pt x="487" y="719"/>
                    <a:pt x="244" y="932"/>
                  </a:cubicBezTo>
                  <a:cubicBezTo>
                    <a:pt x="0" y="1114"/>
                    <a:pt x="0" y="1418"/>
                    <a:pt x="213" y="1540"/>
                  </a:cubicBezTo>
                  <a:cubicBezTo>
                    <a:pt x="639" y="1814"/>
                    <a:pt x="456" y="2057"/>
                    <a:pt x="304" y="2361"/>
                  </a:cubicBezTo>
                  <a:cubicBezTo>
                    <a:pt x="122" y="2665"/>
                    <a:pt x="517" y="3364"/>
                    <a:pt x="791" y="3364"/>
                  </a:cubicBezTo>
                  <a:cubicBezTo>
                    <a:pt x="1034" y="3364"/>
                    <a:pt x="1520" y="2786"/>
                    <a:pt x="1459" y="2513"/>
                  </a:cubicBezTo>
                  <a:cubicBezTo>
                    <a:pt x="1399" y="2178"/>
                    <a:pt x="1490" y="1844"/>
                    <a:pt x="1703" y="1601"/>
                  </a:cubicBezTo>
                  <a:cubicBezTo>
                    <a:pt x="1976" y="1266"/>
                    <a:pt x="1824" y="750"/>
                    <a:pt x="1429" y="628"/>
                  </a:cubicBezTo>
                  <a:cubicBezTo>
                    <a:pt x="1064" y="537"/>
                    <a:pt x="760" y="355"/>
                    <a:pt x="548" y="81"/>
                  </a:cubicBezTo>
                  <a:cubicBezTo>
                    <a:pt x="505" y="24"/>
                    <a:pt x="450" y="1"/>
                    <a:pt x="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0" name="Google Shape;39570;p45"/>
            <p:cNvSpPr/>
            <p:nvPr/>
          </p:nvSpPr>
          <p:spPr>
            <a:xfrm>
              <a:off x="5168300" y="2989550"/>
              <a:ext cx="56250" cy="48950"/>
            </a:xfrm>
            <a:custGeom>
              <a:avLst/>
              <a:gdLst/>
              <a:ahLst/>
              <a:cxnLst/>
              <a:rect l="l" t="t" r="r" b="b"/>
              <a:pathLst>
                <a:path w="2250" h="1958" extrusionOk="0">
                  <a:moveTo>
                    <a:pt x="1082" y="1"/>
                  </a:moveTo>
                  <a:cubicBezTo>
                    <a:pt x="544" y="1"/>
                    <a:pt x="59" y="438"/>
                    <a:pt x="31" y="1009"/>
                  </a:cubicBezTo>
                  <a:cubicBezTo>
                    <a:pt x="0" y="1526"/>
                    <a:pt x="365" y="1891"/>
                    <a:pt x="1003" y="1952"/>
                  </a:cubicBezTo>
                  <a:cubicBezTo>
                    <a:pt x="1040" y="1955"/>
                    <a:pt x="1076" y="1957"/>
                    <a:pt x="1112" y="1957"/>
                  </a:cubicBezTo>
                  <a:cubicBezTo>
                    <a:pt x="1672" y="1957"/>
                    <a:pt x="2132" y="1522"/>
                    <a:pt x="2189" y="979"/>
                  </a:cubicBezTo>
                  <a:cubicBezTo>
                    <a:pt x="2250" y="523"/>
                    <a:pt x="1763" y="67"/>
                    <a:pt x="1186" y="6"/>
                  </a:cubicBezTo>
                  <a:cubicBezTo>
                    <a:pt x="1151" y="3"/>
                    <a:pt x="1116" y="1"/>
                    <a:pt x="1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1" name="Google Shape;39571;p45"/>
            <p:cNvSpPr/>
            <p:nvPr/>
          </p:nvSpPr>
          <p:spPr>
            <a:xfrm>
              <a:off x="5841550" y="3077075"/>
              <a:ext cx="53975" cy="44850"/>
            </a:xfrm>
            <a:custGeom>
              <a:avLst/>
              <a:gdLst/>
              <a:ahLst/>
              <a:cxnLst/>
              <a:rect l="l" t="t" r="r" b="b"/>
              <a:pathLst>
                <a:path w="2159" h="1794" extrusionOk="0">
                  <a:moveTo>
                    <a:pt x="1126" y="1"/>
                  </a:moveTo>
                  <a:cubicBezTo>
                    <a:pt x="1004" y="31"/>
                    <a:pt x="882" y="92"/>
                    <a:pt x="761" y="122"/>
                  </a:cubicBezTo>
                  <a:cubicBezTo>
                    <a:pt x="426" y="153"/>
                    <a:pt x="153" y="244"/>
                    <a:pt x="92" y="609"/>
                  </a:cubicBezTo>
                  <a:cubicBezTo>
                    <a:pt x="1" y="973"/>
                    <a:pt x="183" y="1308"/>
                    <a:pt x="518" y="1429"/>
                  </a:cubicBezTo>
                  <a:cubicBezTo>
                    <a:pt x="730" y="1551"/>
                    <a:pt x="943" y="1673"/>
                    <a:pt x="1186" y="1764"/>
                  </a:cubicBezTo>
                  <a:cubicBezTo>
                    <a:pt x="1247" y="1784"/>
                    <a:pt x="1307" y="1794"/>
                    <a:pt x="1367" y="1794"/>
                  </a:cubicBezTo>
                  <a:cubicBezTo>
                    <a:pt x="1575" y="1794"/>
                    <a:pt x="1767" y="1673"/>
                    <a:pt x="1885" y="1460"/>
                  </a:cubicBezTo>
                  <a:cubicBezTo>
                    <a:pt x="2098" y="1217"/>
                    <a:pt x="2159" y="822"/>
                    <a:pt x="2007" y="518"/>
                  </a:cubicBezTo>
                  <a:cubicBezTo>
                    <a:pt x="1825" y="214"/>
                    <a:pt x="1490" y="3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2" name="Google Shape;39572;p45"/>
            <p:cNvSpPr/>
            <p:nvPr/>
          </p:nvSpPr>
          <p:spPr>
            <a:xfrm>
              <a:off x="5513275" y="3025400"/>
              <a:ext cx="53225" cy="50525"/>
            </a:xfrm>
            <a:custGeom>
              <a:avLst/>
              <a:gdLst/>
              <a:ahLst/>
              <a:cxnLst/>
              <a:rect l="l" t="t" r="r" b="b"/>
              <a:pathLst>
                <a:path w="2129" h="2021" extrusionOk="0">
                  <a:moveTo>
                    <a:pt x="1642" y="1"/>
                  </a:moveTo>
                  <a:cubicBezTo>
                    <a:pt x="1308" y="123"/>
                    <a:pt x="974" y="183"/>
                    <a:pt x="639" y="183"/>
                  </a:cubicBezTo>
                  <a:cubicBezTo>
                    <a:pt x="62" y="518"/>
                    <a:pt x="1" y="1034"/>
                    <a:pt x="123" y="1642"/>
                  </a:cubicBezTo>
                  <a:cubicBezTo>
                    <a:pt x="153" y="1855"/>
                    <a:pt x="305" y="1916"/>
                    <a:pt x="487" y="2007"/>
                  </a:cubicBezTo>
                  <a:cubicBezTo>
                    <a:pt x="549" y="2016"/>
                    <a:pt x="611" y="2020"/>
                    <a:pt x="673" y="2020"/>
                  </a:cubicBezTo>
                  <a:cubicBezTo>
                    <a:pt x="1034" y="2020"/>
                    <a:pt x="1383" y="1872"/>
                    <a:pt x="1642" y="1612"/>
                  </a:cubicBezTo>
                  <a:cubicBezTo>
                    <a:pt x="2129" y="1095"/>
                    <a:pt x="1642" y="578"/>
                    <a:pt x="1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3" name="Google Shape;39573;p45"/>
            <p:cNvSpPr/>
            <p:nvPr/>
          </p:nvSpPr>
          <p:spPr>
            <a:xfrm>
              <a:off x="5610550" y="3222025"/>
              <a:ext cx="47925" cy="45225"/>
            </a:xfrm>
            <a:custGeom>
              <a:avLst/>
              <a:gdLst/>
              <a:ahLst/>
              <a:cxnLst/>
              <a:rect l="l" t="t" r="r" b="b"/>
              <a:pathLst>
                <a:path w="1917" h="1809" extrusionOk="0">
                  <a:moveTo>
                    <a:pt x="932" y="0"/>
                  </a:moveTo>
                  <a:cubicBezTo>
                    <a:pt x="465" y="0"/>
                    <a:pt x="1" y="312"/>
                    <a:pt x="31" y="951"/>
                  </a:cubicBezTo>
                  <a:cubicBezTo>
                    <a:pt x="1" y="1467"/>
                    <a:pt x="365" y="1802"/>
                    <a:pt x="973" y="1802"/>
                  </a:cubicBezTo>
                  <a:cubicBezTo>
                    <a:pt x="1009" y="1806"/>
                    <a:pt x="1044" y="1808"/>
                    <a:pt x="1079" y="1808"/>
                  </a:cubicBezTo>
                  <a:cubicBezTo>
                    <a:pt x="1515" y="1808"/>
                    <a:pt x="1855" y="1462"/>
                    <a:pt x="1855" y="1011"/>
                  </a:cubicBezTo>
                  <a:cubicBezTo>
                    <a:pt x="1917" y="343"/>
                    <a:pt x="1422" y="0"/>
                    <a:pt x="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4" name="Google Shape;39574;p45"/>
            <p:cNvSpPr/>
            <p:nvPr/>
          </p:nvSpPr>
          <p:spPr>
            <a:xfrm>
              <a:off x="5368900" y="3117775"/>
              <a:ext cx="50175" cy="61125"/>
            </a:xfrm>
            <a:custGeom>
              <a:avLst/>
              <a:gdLst/>
              <a:ahLst/>
              <a:cxnLst/>
              <a:rect l="l" t="t" r="r" b="b"/>
              <a:pathLst>
                <a:path w="2007" h="2445" extrusionOk="0">
                  <a:moveTo>
                    <a:pt x="940" y="1"/>
                  </a:moveTo>
                  <a:cubicBezTo>
                    <a:pt x="824" y="1"/>
                    <a:pt x="696" y="68"/>
                    <a:pt x="578" y="136"/>
                  </a:cubicBezTo>
                  <a:cubicBezTo>
                    <a:pt x="487" y="379"/>
                    <a:pt x="913" y="592"/>
                    <a:pt x="609" y="865"/>
                  </a:cubicBezTo>
                  <a:cubicBezTo>
                    <a:pt x="487" y="1139"/>
                    <a:pt x="183" y="1200"/>
                    <a:pt x="1" y="1412"/>
                  </a:cubicBezTo>
                  <a:cubicBezTo>
                    <a:pt x="122" y="1899"/>
                    <a:pt x="487" y="2263"/>
                    <a:pt x="973" y="2385"/>
                  </a:cubicBezTo>
                  <a:cubicBezTo>
                    <a:pt x="1047" y="2426"/>
                    <a:pt x="1127" y="2445"/>
                    <a:pt x="1206" y="2445"/>
                  </a:cubicBezTo>
                  <a:cubicBezTo>
                    <a:pt x="1423" y="2445"/>
                    <a:pt x="1636" y="2304"/>
                    <a:pt x="1703" y="2081"/>
                  </a:cubicBezTo>
                  <a:cubicBezTo>
                    <a:pt x="1885" y="1716"/>
                    <a:pt x="1673" y="1291"/>
                    <a:pt x="1977" y="956"/>
                  </a:cubicBezTo>
                  <a:cubicBezTo>
                    <a:pt x="2007" y="926"/>
                    <a:pt x="1825" y="652"/>
                    <a:pt x="1825" y="652"/>
                  </a:cubicBezTo>
                  <a:cubicBezTo>
                    <a:pt x="1707" y="711"/>
                    <a:pt x="1617" y="737"/>
                    <a:pt x="1547" y="737"/>
                  </a:cubicBezTo>
                  <a:cubicBezTo>
                    <a:pt x="1294" y="737"/>
                    <a:pt x="1305" y="405"/>
                    <a:pt x="1186" y="166"/>
                  </a:cubicBezTo>
                  <a:cubicBezTo>
                    <a:pt x="1119" y="44"/>
                    <a:pt x="1033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5" name="Google Shape;39575;p45"/>
            <p:cNvSpPr/>
            <p:nvPr/>
          </p:nvSpPr>
          <p:spPr>
            <a:xfrm>
              <a:off x="5520875" y="3166750"/>
              <a:ext cx="39550" cy="45650"/>
            </a:xfrm>
            <a:custGeom>
              <a:avLst/>
              <a:gdLst/>
              <a:ahLst/>
              <a:cxnLst/>
              <a:rect l="l" t="t" r="r" b="b"/>
              <a:pathLst>
                <a:path w="1582" h="1826" extrusionOk="0">
                  <a:moveTo>
                    <a:pt x="882" y="1"/>
                  </a:moveTo>
                  <a:cubicBezTo>
                    <a:pt x="396" y="1"/>
                    <a:pt x="31" y="396"/>
                    <a:pt x="31" y="852"/>
                  </a:cubicBezTo>
                  <a:cubicBezTo>
                    <a:pt x="1" y="1338"/>
                    <a:pt x="305" y="1794"/>
                    <a:pt x="670" y="1824"/>
                  </a:cubicBezTo>
                  <a:cubicBezTo>
                    <a:pt x="681" y="1825"/>
                    <a:pt x="693" y="1825"/>
                    <a:pt x="704" y="1825"/>
                  </a:cubicBezTo>
                  <a:cubicBezTo>
                    <a:pt x="1148" y="1825"/>
                    <a:pt x="1582" y="1262"/>
                    <a:pt x="1582" y="669"/>
                  </a:cubicBezTo>
                  <a:cubicBezTo>
                    <a:pt x="1551" y="304"/>
                    <a:pt x="1247" y="3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6" name="Google Shape;39576;p45"/>
            <p:cNvSpPr/>
            <p:nvPr/>
          </p:nvSpPr>
          <p:spPr>
            <a:xfrm>
              <a:off x="5573325" y="2935700"/>
              <a:ext cx="40300" cy="43375"/>
            </a:xfrm>
            <a:custGeom>
              <a:avLst/>
              <a:gdLst/>
              <a:ahLst/>
              <a:cxnLst/>
              <a:rect l="l" t="t" r="r" b="b"/>
              <a:pathLst>
                <a:path w="1612" h="1735" extrusionOk="0">
                  <a:moveTo>
                    <a:pt x="825" y="1"/>
                  </a:moveTo>
                  <a:cubicBezTo>
                    <a:pt x="549" y="1"/>
                    <a:pt x="120" y="438"/>
                    <a:pt x="61" y="762"/>
                  </a:cubicBezTo>
                  <a:cubicBezTo>
                    <a:pt x="0" y="1157"/>
                    <a:pt x="365" y="1704"/>
                    <a:pt x="669" y="1735"/>
                  </a:cubicBezTo>
                  <a:cubicBezTo>
                    <a:pt x="1155" y="1704"/>
                    <a:pt x="1520" y="1340"/>
                    <a:pt x="1581" y="884"/>
                  </a:cubicBezTo>
                  <a:cubicBezTo>
                    <a:pt x="1611" y="458"/>
                    <a:pt x="1277" y="63"/>
                    <a:pt x="851" y="2"/>
                  </a:cubicBezTo>
                  <a:cubicBezTo>
                    <a:pt x="843" y="1"/>
                    <a:pt x="834" y="1"/>
                    <a:pt x="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7" name="Google Shape;39577;p45"/>
            <p:cNvSpPr/>
            <p:nvPr/>
          </p:nvSpPr>
          <p:spPr>
            <a:xfrm>
              <a:off x="5523175" y="3472175"/>
              <a:ext cx="42575" cy="40350"/>
            </a:xfrm>
            <a:custGeom>
              <a:avLst/>
              <a:gdLst/>
              <a:ahLst/>
              <a:cxnLst/>
              <a:rect l="l" t="t" r="r" b="b"/>
              <a:pathLst>
                <a:path w="1703" h="1614" extrusionOk="0">
                  <a:moveTo>
                    <a:pt x="797" y="1"/>
                  </a:moveTo>
                  <a:cubicBezTo>
                    <a:pt x="393" y="1"/>
                    <a:pt x="32" y="326"/>
                    <a:pt x="61" y="762"/>
                  </a:cubicBezTo>
                  <a:cubicBezTo>
                    <a:pt x="0" y="1188"/>
                    <a:pt x="334" y="1583"/>
                    <a:pt x="760" y="1613"/>
                  </a:cubicBezTo>
                  <a:cubicBezTo>
                    <a:pt x="1186" y="1583"/>
                    <a:pt x="1550" y="1279"/>
                    <a:pt x="1672" y="854"/>
                  </a:cubicBezTo>
                  <a:cubicBezTo>
                    <a:pt x="1702" y="550"/>
                    <a:pt x="1246" y="63"/>
                    <a:pt x="851" y="3"/>
                  </a:cubicBezTo>
                  <a:cubicBezTo>
                    <a:pt x="833" y="1"/>
                    <a:pt x="815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8" name="Google Shape;39578;p45"/>
            <p:cNvSpPr/>
            <p:nvPr/>
          </p:nvSpPr>
          <p:spPr>
            <a:xfrm>
              <a:off x="5162225" y="3160275"/>
              <a:ext cx="46150" cy="38425"/>
            </a:xfrm>
            <a:custGeom>
              <a:avLst/>
              <a:gdLst/>
              <a:ahLst/>
              <a:cxnLst/>
              <a:rect l="l" t="t" r="r" b="b"/>
              <a:pathLst>
                <a:path w="1846" h="1537" extrusionOk="0">
                  <a:moveTo>
                    <a:pt x="884" y="0"/>
                  </a:moveTo>
                  <a:cubicBezTo>
                    <a:pt x="718" y="0"/>
                    <a:pt x="555" y="70"/>
                    <a:pt x="426" y="199"/>
                  </a:cubicBezTo>
                  <a:cubicBezTo>
                    <a:pt x="122" y="442"/>
                    <a:pt x="0" y="807"/>
                    <a:pt x="91" y="1171"/>
                  </a:cubicBezTo>
                  <a:cubicBezTo>
                    <a:pt x="304" y="1263"/>
                    <a:pt x="456" y="1506"/>
                    <a:pt x="699" y="1536"/>
                  </a:cubicBezTo>
                  <a:cubicBezTo>
                    <a:pt x="712" y="1537"/>
                    <a:pt x="724" y="1537"/>
                    <a:pt x="736" y="1537"/>
                  </a:cubicBezTo>
                  <a:cubicBezTo>
                    <a:pt x="1443" y="1537"/>
                    <a:pt x="1845" y="676"/>
                    <a:pt x="1307" y="168"/>
                  </a:cubicBezTo>
                  <a:cubicBezTo>
                    <a:pt x="1179" y="54"/>
                    <a:pt x="1031" y="0"/>
                    <a:pt x="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9" name="Google Shape;39579;p45"/>
            <p:cNvSpPr/>
            <p:nvPr/>
          </p:nvSpPr>
          <p:spPr>
            <a:xfrm>
              <a:off x="5373475" y="2974150"/>
              <a:ext cx="32700" cy="40325"/>
            </a:xfrm>
            <a:custGeom>
              <a:avLst/>
              <a:gdLst/>
              <a:ahLst/>
              <a:cxnLst/>
              <a:rect l="l" t="t" r="r" b="b"/>
              <a:pathLst>
                <a:path w="1308" h="1613" extrusionOk="0">
                  <a:moveTo>
                    <a:pt x="220" y="0"/>
                  </a:moveTo>
                  <a:cubicBezTo>
                    <a:pt x="93" y="0"/>
                    <a:pt x="67" y="117"/>
                    <a:pt x="31" y="410"/>
                  </a:cubicBezTo>
                  <a:lnTo>
                    <a:pt x="31" y="683"/>
                  </a:lnTo>
                  <a:cubicBezTo>
                    <a:pt x="0" y="805"/>
                    <a:pt x="0" y="896"/>
                    <a:pt x="0" y="1017"/>
                  </a:cubicBezTo>
                  <a:cubicBezTo>
                    <a:pt x="0" y="1291"/>
                    <a:pt x="213" y="1534"/>
                    <a:pt x="486" y="1595"/>
                  </a:cubicBezTo>
                  <a:cubicBezTo>
                    <a:pt x="527" y="1607"/>
                    <a:pt x="568" y="1613"/>
                    <a:pt x="608" y="1613"/>
                  </a:cubicBezTo>
                  <a:cubicBezTo>
                    <a:pt x="861" y="1613"/>
                    <a:pt x="1080" y="1380"/>
                    <a:pt x="1186" y="1169"/>
                  </a:cubicBezTo>
                  <a:cubicBezTo>
                    <a:pt x="1307" y="926"/>
                    <a:pt x="1186" y="714"/>
                    <a:pt x="1155" y="470"/>
                  </a:cubicBezTo>
                  <a:cubicBezTo>
                    <a:pt x="1094" y="136"/>
                    <a:pt x="851" y="197"/>
                    <a:pt x="638" y="136"/>
                  </a:cubicBezTo>
                  <a:cubicBezTo>
                    <a:pt x="433" y="51"/>
                    <a:pt x="304" y="0"/>
                    <a:pt x="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0" name="Google Shape;39580;p45"/>
            <p:cNvSpPr/>
            <p:nvPr/>
          </p:nvSpPr>
          <p:spPr>
            <a:xfrm>
              <a:off x="5295400" y="3124000"/>
              <a:ext cx="38575" cy="37225"/>
            </a:xfrm>
            <a:custGeom>
              <a:avLst/>
              <a:gdLst/>
              <a:ahLst/>
              <a:cxnLst/>
              <a:rect l="l" t="t" r="r" b="b"/>
              <a:pathLst>
                <a:path w="1543" h="1489" extrusionOk="0">
                  <a:moveTo>
                    <a:pt x="771" y="1"/>
                  </a:moveTo>
                  <a:cubicBezTo>
                    <a:pt x="699" y="1"/>
                    <a:pt x="631" y="24"/>
                    <a:pt x="570" y="69"/>
                  </a:cubicBezTo>
                  <a:cubicBezTo>
                    <a:pt x="144" y="100"/>
                    <a:pt x="236" y="555"/>
                    <a:pt x="53" y="799"/>
                  </a:cubicBezTo>
                  <a:cubicBezTo>
                    <a:pt x="0" y="1171"/>
                    <a:pt x="180" y="1357"/>
                    <a:pt x="470" y="1357"/>
                  </a:cubicBezTo>
                  <a:cubicBezTo>
                    <a:pt x="511" y="1357"/>
                    <a:pt x="555" y="1353"/>
                    <a:pt x="600" y="1346"/>
                  </a:cubicBezTo>
                  <a:cubicBezTo>
                    <a:pt x="893" y="1433"/>
                    <a:pt x="1081" y="1488"/>
                    <a:pt x="1207" y="1488"/>
                  </a:cubicBezTo>
                  <a:cubicBezTo>
                    <a:pt x="1433" y="1488"/>
                    <a:pt x="1454" y="1307"/>
                    <a:pt x="1512" y="799"/>
                  </a:cubicBezTo>
                  <a:cubicBezTo>
                    <a:pt x="1512" y="768"/>
                    <a:pt x="1543" y="677"/>
                    <a:pt x="1543" y="647"/>
                  </a:cubicBezTo>
                  <a:cubicBezTo>
                    <a:pt x="1512" y="616"/>
                    <a:pt x="1512" y="555"/>
                    <a:pt x="1512" y="525"/>
                  </a:cubicBezTo>
                  <a:cubicBezTo>
                    <a:pt x="1451" y="373"/>
                    <a:pt x="1360" y="221"/>
                    <a:pt x="1239" y="100"/>
                  </a:cubicBezTo>
                  <a:lnTo>
                    <a:pt x="1117" y="39"/>
                  </a:lnTo>
                  <a:lnTo>
                    <a:pt x="995" y="69"/>
                  </a:lnTo>
                  <a:cubicBezTo>
                    <a:pt x="919" y="24"/>
                    <a:pt x="843" y="1"/>
                    <a:pt x="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1" name="Google Shape;39581;p45"/>
            <p:cNvSpPr/>
            <p:nvPr/>
          </p:nvSpPr>
          <p:spPr>
            <a:xfrm>
              <a:off x="5147025" y="3301600"/>
              <a:ext cx="43850" cy="34000"/>
            </a:xfrm>
            <a:custGeom>
              <a:avLst/>
              <a:gdLst/>
              <a:ahLst/>
              <a:cxnLst/>
              <a:rect l="l" t="t" r="r" b="b"/>
              <a:pathLst>
                <a:path w="1754" h="1360" extrusionOk="0">
                  <a:moveTo>
                    <a:pt x="428" y="0"/>
                  </a:moveTo>
                  <a:cubicBezTo>
                    <a:pt x="291" y="0"/>
                    <a:pt x="149" y="30"/>
                    <a:pt x="0" y="139"/>
                  </a:cubicBezTo>
                  <a:cubicBezTo>
                    <a:pt x="152" y="382"/>
                    <a:pt x="304" y="655"/>
                    <a:pt x="426" y="898"/>
                  </a:cubicBezTo>
                  <a:cubicBezTo>
                    <a:pt x="568" y="1163"/>
                    <a:pt x="766" y="1360"/>
                    <a:pt x="1027" y="1360"/>
                  </a:cubicBezTo>
                  <a:cubicBezTo>
                    <a:pt x="1155" y="1360"/>
                    <a:pt x="1299" y="1313"/>
                    <a:pt x="1459" y="1202"/>
                  </a:cubicBezTo>
                  <a:lnTo>
                    <a:pt x="1429" y="1111"/>
                  </a:lnTo>
                  <a:cubicBezTo>
                    <a:pt x="1429" y="1050"/>
                    <a:pt x="1490" y="1020"/>
                    <a:pt x="1520" y="1020"/>
                  </a:cubicBezTo>
                  <a:lnTo>
                    <a:pt x="1611" y="1020"/>
                  </a:lnTo>
                  <a:cubicBezTo>
                    <a:pt x="1754" y="451"/>
                    <a:pt x="1523" y="42"/>
                    <a:pt x="1019" y="42"/>
                  </a:cubicBezTo>
                  <a:cubicBezTo>
                    <a:pt x="985" y="42"/>
                    <a:pt x="949" y="43"/>
                    <a:pt x="912" y="47"/>
                  </a:cubicBezTo>
                  <a:cubicBezTo>
                    <a:pt x="760" y="47"/>
                    <a:pt x="599" y="0"/>
                    <a:pt x="4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2" name="Google Shape;39582;p45"/>
            <p:cNvSpPr/>
            <p:nvPr/>
          </p:nvSpPr>
          <p:spPr>
            <a:xfrm>
              <a:off x="5571050" y="3002550"/>
              <a:ext cx="36500" cy="32000"/>
            </a:xfrm>
            <a:custGeom>
              <a:avLst/>
              <a:gdLst/>
              <a:ahLst/>
              <a:cxnLst/>
              <a:rect l="l" t="t" r="r" b="b"/>
              <a:pathLst>
                <a:path w="1460" h="1280" extrusionOk="0">
                  <a:moveTo>
                    <a:pt x="902" y="1"/>
                  </a:moveTo>
                  <a:cubicBezTo>
                    <a:pt x="885" y="1"/>
                    <a:pt x="868" y="2"/>
                    <a:pt x="851" y="3"/>
                  </a:cubicBezTo>
                  <a:cubicBezTo>
                    <a:pt x="456" y="33"/>
                    <a:pt x="122" y="307"/>
                    <a:pt x="0" y="702"/>
                  </a:cubicBezTo>
                  <a:cubicBezTo>
                    <a:pt x="0" y="1006"/>
                    <a:pt x="395" y="1280"/>
                    <a:pt x="790" y="1280"/>
                  </a:cubicBezTo>
                  <a:cubicBezTo>
                    <a:pt x="1246" y="1249"/>
                    <a:pt x="1459" y="1037"/>
                    <a:pt x="1429" y="581"/>
                  </a:cubicBezTo>
                  <a:cubicBezTo>
                    <a:pt x="1457" y="263"/>
                    <a:pt x="1213" y="1"/>
                    <a:pt x="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3" name="Google Shape;39583;p45"/>
            <p:cNvSpPr/>
            <p:nvPr/>
          </p:nvSpPr>
          <p:spPr>
            <a:xfrm>
              <a:off x="5604475" y="2851950"/>
              <a:ext cx="33450" cy="35225"/>
            </a:xfrm>
            <a:custGeom>
              <a:avLst/>
              <a:gdLst/>
              <a:ahLst/>
              <a:cxnLst/>
              <a:rect l="l" t="t" r="r" b="b"/>
              <a:pathLst>
                <a:path w="1338" h="1409" extrusionOk="0">
                  <a:moveTo>
                    <a:pt x="709" y="1"/>
                  </a:moveTo>
                  <a:cubicBezTo>
                    <a:pt x="676" y="1"/>
                    <a:pt x="642" y="3"/>
                    <a:pt x="608" y="9"/>
                  </a:cubicBezTo>
                  <a:cubicBezTo>
                    <a:pt x="274" y="39"/>
                    <a:pt x="31" y="343"/>
                    <a:pt x="0" y="677"/>
                  </a:cubicBezTo>
                  <a:cubicBezTo>
                    <a:pt x="30" y="1029"/>
                    <a:pt x="398" y="1409"/>
                    <a:pt x="669" y="1409"/>
                  </a:cubicBezTo>
                  <a:cubicBezTo>
                    <a:pt x="679" y="1409"/>
                    <a:pt x="690" y="1408"/>
                    <a:pt x="700" y="1407"/>
                  </a:cubicBezTo>
                  <a:cubicBezTo>
                    <a:pt x="1064" y="1316"/>
                    <a:pt x="1307" y="1012"/>
                    <a:pt x="1338" y="647"/>
                  </a:cubicBezTo>
                  <a:cubicBezTo>
                    <a:pt x="1338" y="286"/>
                    <a:pt x="1059" y="1"/>
                    <a:pt x="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4" name="Google Shape;39584;p45"/>
            <p:cNvSpPr/>
            <p:nvPr/>
          </p:nvSpPr>
          <p:spPr>
            <a:xfrm>
              <a:off x="5605225" y="3339400"/>
              <a:ext cx="45625" cy="33300"/>
            </a:xfrm>
            <a:custGeom>
              <a:avLst/>
              <a:gdLst/>
              <a:ahLst/>
              <a:cxnLst/>
              <a:rect l="l" t="t" r="r" b="b"/>
              <a:pathLst>
                <a:path w="1825" h="1332" extrusionOk="0">
                  <a:moveTo>
                    <a:pt x="978" y="1"/>
                  </a:moveTo>
                  <a:cubicBezTo>
                    <a:pt x="737" y="1"/>
                    <a:pt x="500" y="78"/>
                    <a:pt x="305" y="237"/>
                  </a:cubicBezTo>
                  <a:cubicBezTo>
                    <a:pt x="1" y="572"/>
                    <a:pt x="31" y="815"/>
                    <a:pt x="396" y="1332"/>
                  </a:cubicBezTo>
                  <a:cubicBezTo>
                    <a:pt x="623" y="1256"/>
                    <a:pt x="861" y="1145"/>
                    <a:pt x="1097" y="1145"/>
                  </a:cubicBezTo>
                  <a:cubicBezTo>
                    <a:pt x="1240" y="1145"/>
                    <a:pt x="1383" y="1186"/>
                    <a:pt x="1521" y="1301"/>
                  </a:cubicBezTo>
                  <a:cubicBezTo>
                    <a:pt x="1825" y="663"/>
                    <a:pt x="1825" y="359"/>
                    <a:pt x="1490" y="116"/>
                  </a:cubicBezTo>
                  <a:cubicBezTo>
                    <a:pt x="1326" y="40"/>
                    <a:pt x="1151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5" name="Google Shape;39585;p45"/>
            <p:cNvSpPr/>
            <p:nvPr/>
          </p:nvSpPr>
          <p:spPr>
            <a:xfrm>
              <a:off x="5643225" y="2606900"/>
              <a:ext cx="34800" cy="35550"/>
            </a:xfrm>
            <a:custGeom>
              <a:avLst/>
              <a:gdLst/>
              <a:ahLst/>
              <a:cxnLst/>
              <a:rect l="l" t="t" r="r" b="b"/>
              <a:pathLst>
                <a:path w="1392" h="1422" extrusionOk="0">
                  <a:moveTo>
                    <a:pt x="645" y="1"/>
                  </a:moveTo>
                  <a:cubicBezTo>
                    <a:pt x="322" y="1"/>
                    <a:pt x="1" y="210"/>
                    <a:pt x="1" y="662"/>
                  </a:cubicBezTo>
                  <a:cubicBezTo>
                    <a:pt x="1" y="1026"/>
                    <a:pt x="244" y="1330"/>
                    <a:pt x="609" y="1422"/>
                  </a:cubicBezTo>
                  <a:cubicBezTo>
                    <a:pt x="943" y="1391"/>
                    <a:pt x="1216" y="1118"/>
                    <a:pt x="1277" y="783"/>
                  </a:cubicBezTo>
                  <a:cubicBezTo>
                    <a:pt x="1391" y="279"/>
                    <a:pt x="1017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6" name="Google Shape;39586;p45"/>
            <p:cNvSpPr/>
            <p:nvPr/>
          </p:nvSpPr>
          <p:spPr>
            <a:xfrm>
              <a:off x="5297475" y="3235825"/>
              <a:ext cx="37250" cy="45625"/>
            </a:xfrm>
            <a:custGeom>
              <a:avLst/>
              <a:gdLst/>
              <a:ahLst/>
              <a:cxnLst/>
              <a:rect l="l" t="t" r="r" b="b"/>
              <a:pathLst>
                <a:path w="1490" h="1825" extrusionOk="0">
                  <a:moveTo>
                    <a:pt x="880" y="0"/>
                  </a:moveTo>
                  <a:cubicBezTo>
                    <a:pt x="673" y="0"/>
                    <a:pt x="495" y="178"/>
                    <a:pt x="335" y="338"/>
                  </a:cubicBezTo>
                  <a:cubicBezTo>
                    <a:pt x="1" y="1098"/>
                    <a:pt x="31" y="1128"/>
                    <a:pt x="700" y="1493"/>
                  </a:cubicBezTo>
                  <a:cubicBezTo>
                    <a:pt x="821" y="1554"/>
                    <a:pt x="852" y="1675"/>
                    <a:pt x="882" y="1797"/>
                  </a:cubicBezTo>
                  <a:cubicBezTo>
                    <a:pt x="927" y="1816"/>
                    <a:pt x="966" y="1825"/>
                    <a:pt x="999" y="1825"/>
                  </a:cubicBezTo>
                  <a:cubicBezTo>
                    <a:pt x="1122" y="1825"/>
                    <a:pt x="1175" y="1710"/>
                    <a:pt x="1247" y="1614"/>
                  </a:cubicBezTo>
                  <a:cubicBezTo>
                    <a:pt x="1308" y="1371"/>
                    <a:pt x="1368" y="1159"/>
                    <a:pt x="1399" y="915"/>
                  </a:cubicBezTo>
                  <a:cubicBezTo>
                    <a:pt x="1490" y="581"/>
                    <a:pt x="1368" y="247"/>
                    <a:pt x="1095" y="64"/>
                  </a:cubicBezTo>
                  <a:cubicBezTo>
                    <a:pt x="1020" y="19"/>
                    <a:pt x="948" y="0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7" name="Google Shape;39587;p45"/>
            <p:cNvSpPr/>
            <p:nvPr/>
          </p:nvSpPr>
          <p:spPr>
            <a:xfrm>
              <a:off x="5362075" y="3449425"/>
              <a:ext cx="30425" cy="40500"/>
            </a:xfrm>
            <a:custGeom>
              <a:avLst/>
              <a:gdLst/>
              <a:ahLst/>
              <a:cxnLst/>
              <a:rect l="l" t="t" r="r" b="b"/>
              <a:pathLst>
                <a:path w="1217" h="1620" extrusionOk="0">
                  <a:moveTo>
                    <a:pt x="669" y="1"/>
                  </a:moveTo>
                  <a:cubicBezTo>
                    <a:pt x="365" y="1"/>
                    <a:pt x="0" y="244"/>
                    <a:pt x="91" y="426"/>
                  </a:cubicBezTo>
                  <a:cubicBezTo>
                    <a:pt x="335" y="761"/>
                    <a:pt x="213" y="1125"/>
                    <a:pt x="365" y="1460"/>
                  </a:cubicBezTo>
                  <a:cubicBezTo>
                    <a:pt x="390" y="1560"/>
                    <a:pt x="478" y="1619"/>
                    <a:pt x="576" y="1619"/>
                  </a:cubicBezTo>
                  <a:cubicBezTo>
                    <a:pt x="597" y="1619"/>
                    <a:pt x="618" y="1617"/>
                    <a:pt x="639" y="1612"/>
                  </a:cubicBezTo>
                  <a:cubicBezTo>
                    <a:pt x="821" y="1551"/>
                    <a:pt x="1125" y="1460"/>
                    <a:pt x="1064" y="1338"/>
                  </a:cubicBezTo>
                  <a:cubicBezTo>
                    <a:pt x="851" y="973"/>
                    <a:pt x="1155" y="730"/>
                    <a:pt x="1216" y="457"/>
                  </a:cubicBezTo>
                  <a:cubicBezTo>
                    <a:pt x="1186" y="183"/>
                    <a:pt x="94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8" name="Google Shape;39588;p45"/>
            <p:cNvSpPr/>
            <p:nvPr/>
          </p:nvSpPr>
          <p:spPr>
            <a:xfrm>
              <a:off x="5299750" y="3617625"/>
              <a:ext cx="36500" cy="32450"/>
            </a:xfrm>
            <a:custGeom>
              <a:avLst/>
              <a:gdLst/>
              <a:ahLst/>
              <a:cxnLst/>
              <a:rect l="l" t="t" r="r" b="b"/>
              <a:pathLst>
                <a:path w="1460" h="1298" extrusionOk="0">
                  <a:moveTo>
                    <a:pt x="852" y="0"/>
                  </a:moveTo>
                  <a:cubicBezTo>
                    <a:pt x="689" y="0"/>
                    <a:pt x="505" y="73"/>
                    <a:pt x="335" y="172"/>
                  </a:cubicBezTo>
                  <a:lnTo>
                    <a:pt x="244" y="203"/>
                  </a:lnTo>
                  <a:cubicBezTo>
                    <a:pt x="1" y="902"/>
                    <a:pt x="31" y="963"/>
                    <a:pt x="761" y="1297"/>
                  </a:cubicBezTo>
                  <a:cubicBezTo>
                    <a:pt x="1217" y="1236"/>
                    <a:pt x="1460" y="750"/>
                    <a:pt x="1277" y="355"/>
                  </a:cubicBezTo>
                  <a:cubicBezTo>
                    <a:pt x="1196" y="95"/>
                    <a:pt x="1037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9" name="Google Shape;39589;p45"/>
            <p:cNvSpPr/>
            <p:nvPr/>
          </p:nvSpPr>
          <p:spPr>
            <a:xfrm>
              <a:off x="5323325" y="3107375"/>
              <a:ext cx="54725" cy="32800"/>
            </a:xfrm>
            <a:custGeom>
              <a:avLst/>
              <a:gdLst/>
              <a:ahLst/>
              <a:cxnLst/>
              <a:rect l="l" t="t" r="r" b="b"/>
              <a:pathLst>
                <a:path w="2189" h="1312" extrusionOk="0">
                  <a:moveTo>
                    <a:pt x="1598" y="1"/>
                  </a:moveTo>
                  <a:cubicBezTo>
                    <a:pt x="1469" y="1"/>
                    <a:pt x="1352" y="85"/>
                    <a:pt x="1216" y="248"/>
                  </a:cubicBezTo>
                  <a:cubicBezTo>
                    <a:pt x="1070" y="414"/>
                    <a:pt x="982" y="595"/>
                    <a:pt x="813" y="595"/>
                  </a:cubicBezTo>
                  <a:cubicBezTo>
                    <a:pt x="736" y="595"/>
                    <a:pt x="641" y="557"/>
                    <a:pt x="517" y="461"/>
                  </a:cubicBezTo>
                  <a:cubicBezTo>
                    <a:pt x="467" y="418"/>
                    <a:pt x="420" y="400"/>
                    <a:pt x="376" y="400"/>
                  </a:cubicBezTo>
                  <a:cubicBezTo>
                    <a:pt x="233" y="400"/>
                    <a:pt x="116" y="587"/>
                    <a:pt x="0" y="704"/>
                  </a:cubicBezTo>
                  <a:lnTo>
                    <a:pt x="30" y="765"/>
                  </a:lnTo>
                  <a:cubicBezTo>
                    <a:pt x="152" y="917"/>
                    <a:pt x="274" y="1099"/>
                    <a:pt x="365" y="1251"/>
                  </a:cubicBezTo>
                  <a:lnTo>
                    <a:pt x="426" y="1312"/>
                  </a:lnTo>
                  <a:lnTo>
                    <a:pt x="1307" y="1281"/>
                  </a:lnTo>
                  <a:cubicBezTo>
                    <a:pt x="1581" y="947"/>
                    <a:pt x="1885" y="643"/>
                    <a:pt x="2189" y="400"/>
                  </a:cubicBezTo>
                  <a:cubicBezTo>
                    <a:pt x="1936" y="130"/>
                    <a:pt x="1758" y="1"/>
                    <a:pt x="1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0" name="Google Shape;39590;p45"/>
            <p:cNvSpPr/>
            <p:nvPr/>
          </p:nvSpPr>
          <p:spPr>
            <a:xfrm>
              <a:off x="5354125" y="3117350"/>
              <a:ext cx="36075" cy="36000"/>
            </a:xfrm>
            <a:custGeom>
              <a:avLst/>
              <a:gdLst/>
              <a:ahLst/>
              <a:cxnLst/>
              <a:rect l="l" t="t" r="r" b="b"/>
              <a:pathLst>
                <a:path w="1443" h="1440" extrusionOk="0">
                  <a:moveTo>
                    <a:pt x="957" y="1"/>
                  </a:moveTo>
                  <a:cubicBezTo>
                    <a:pt x="257" y="214"/>
                    <a:pt x="105" y="335"/>
                    <a:pt x="75" y="882"/>
                  </a:cubicBezTo>
                  <a:lnTo>
                    <a:pt x="105" y="882"/>
                  </a:lnTo>
                  <a:cubicBezTo>
                    <a:pt x="223" y="1029"/>
                    <a:pt x="0" y="1431"/>
                    <a:pt x="395" y="1431"/>
                  </a:cubicBezTo>
                  <a:cubicBezTo>
                    <a:pt x="409" y="1431"/>
                    <a:pt x="424" y="1430"/>
                    <a:pt x="440" y="1429"/>
                  </a:cubicBezTo>
                  <a:cubicBezTo>
                    <a:pt x="561" y="1338"/>
                    <a:pt x="531" y="1217"/>
                    <a:pt x="561" y="1125"/>
                  </a:cubicBezTo>
                  <a:lnTo>
                    <a:pt x="561" y="1125"/>
                  </a:lnTo>
                  <a:cubicBezTo>
                    <a:pt x="531" y="1247"/>
                    <a:pt x="531" y="1338"/>
                    <a:pt x="622" y="1429"/>
                  </a:cubicBezTo>
                  <a:cubicBezTo>
                    <a:pt x="696" y="1435"/>
                    <a:pt x="770" y="1440"/>
                    <a:pt x="841" y="1440"/>
                  </a:cubicBezTo>
                  <a:cubicBezTo>
                    <a:pt x="1150" y="1440"/>
                    <a:pt x="1407" y="1352"/>
                    <a:pt x="1382" y="882"/>
                  </a:cubicBezTo>
                  <a:cubicBezTo>
                    <a:pt x="1443" y="548"/>
                    <a:pt x="1048" y="426"/>
                    <a:pt x="987" y="122"/>
                  </a:cubicBezTo>
                  <a:cubicBezTo>
                    <a:pt x="987" y="92"/>
                    <a:pt x="957" y="31"/>
                    <a:pt x="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1" name="Google Shape;39591;p45"/>
            <p:cNvSpPr/>
            <p:nvPr/>
          </p:nvSpPr>
          <p:spPr>
            <a:xfrm>
              <a:off x="5273150" y="3141675"/>
              <a:ext cx="38025" cy="32425"/>
            </a:xfrm>
            <a:custGeom>
              <a:avLst/>
              <a:gdLst/>
              <a:ahLst/>
              <a:cxnLst/>
              <a:rect l="l" t="t" r="r" b="b"/>
              <a:pathLst>
                <a:path w="1521" h="1297" extrusionOk="0">
                  <a:moveTo>
                    <a:pt x="943" y="92"/>
                  </a:moveTo>
                  <a:cubicBezTo>
                    <a:pt x="578" y="122"/>
                    <a:pt x="153" y="0"/>
                    <a:pt x="62" y="517"/>
                  </a:cubicBezTo>
                  <a:cubicBezTo>
                    <a:pt x="1" y="912"/>
                    <a:pt x="335" y="1064"/>
                    <a:pt x="639" y="1216"/>
                  </a:cubicBezTo>
                  <a:cubicBezTo>
                    <a:pt x="740" y="1267"/>
                    <a:pt x="825" y="1296"/>
                    <a:pt x="901" y="1296"/>
                  </a:cubicBezTo>
                  <a:cubicBezTo>
                    <a:pt x="1008" y="1296"/>
                    <a:pt x="1097" y="1237"/>
                    <a:pt x="1186" y="1095"/>
                  </a:cubicBezTo>
                  <a:cubicBezTo>
                    <a:pt x="1278" y="943"/>
                    <a:pt x="1399" y="791"/>
                    <a:pt x="1521" y="639"/>
                  </a:cubicBezTo>
                  <a:cubicBezTo>
                    <a:pt x="1247" y="548"/>
                    <a:pt x="1065" y="335"/>
                    <a:pt x="943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2" name="Google Shape;39592;p45"/>
            <p:cNvSpPr/>
            <p:nvPr/>
          </p:nvSpPr>
          <p:spPr>
            <a:xfrm>
              <a:off x="5128025" y="3422825"/>
              <a:ext cx="31175" cy="30425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69" y="1"/>
                  </a:moveTo>
                  <a:cubicBezTo>
                    <a:pt x="335" y="1"/>
                    <a:pt x="31" y="274"/>
                    <a:pt x="0" y="609"/>
                  </a:cubicBezTo>
                  <a:cubicBezTo>
                    <a:pt x="31" y="913"/>
                    <a:pt x="244" y="1156"/>
                    <a:pt x="547" y="1217"/>
                  </a:cubicBezTo>
                  <a:cubicBezTo>
                    <a:pt x="912" y="1217"/>
                    <a:pt x="1216" y="973"/>
                    <a:pt x="1247" y="609"/>
                  </a:cubicBezTo>
                  <a:cubicBezTo>
                    <a:pt x="1247" y="274"/>
                    <a:pt x="973" y="3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3" name="Google Shape;39593;p45"/>
            <p:cNvSpPr/>
            <p:nvPr/>
          </p:nvSpPr>
          <p:spPr>
            <a:xfrm>
              <a:off x="5379550" y="3360025"/>
              <a:ext cx="26875" cy="43075"/>
            </a:xfrm>
            <a:custGeom>
              <a:avLst/>
              <a:gdLst/>
              <a:ahLst/>
              <a:cxnLst/>
              <a:rect l="l" t="t" r="r" b="b"/>
              <a:pathLst>
                <a:path w="1075" h="1723" extrusionOk="0">
                  <a:moveTo>
                    <a:pt x="827" y="0"/>
                  </a:moveTo>
                  <a:cubicBezTo>
                    <a:pt x="716" y="0"/>
                    <a:pt x="558" y="41"/>
                    <a:pt x="335" y="112"/>
                  </a:cubicBezTo>
                  <a:cubicBezTo>
                    <a:pt x="213" y="203"/>
                    <a:pt x="213" y="355"/>
                    <a:pt x="335" y="476"/>
                  </a:cubicBezTo>
                  <a:cubicBezTo>
                    <a:pt x="456" y="507"/>
                    <a:pt x="760" y="476"/>
                    <a:pt x="517" y="780"/>
                  </a:cubicBezTo>
                  <a:cubicBezTo>
                    <a:pt x="487" y="841"/>
                    <a:pt x="365" y="841"/>
                    <a:pt x="274" y="871"/>
                  </a:cubicBezTo>
                  <a:cubicBezTo>
                    <a:pt x="0" y="993"/>
                    <a:pt x="61" y="1175"/>
                    <a:pt x="122" y="1419"/>
                  </a:cubicBezTo>
                  <a:cubicBezTo>
                    <a:pt x="183" y="1540"/>
                    <a:pt x="213" y="1723"/>
                    <a:pt x="395" y="1723"/>
                  </a:cubicBezTo>
                  <a:cubicBezTo>
                    <a:pt x="639" y="1723"/>
                    <a:pt x="821" y="1571"/>
                    <a:pt x="851" y="1358"/>
                  </a:cubicBezTo>
                  <a:cubicBezTo>
                    <a:pt x="943" y="1115"/>
                    <a:pt x="1003" y="841"/>
                    <a:pt x="1034" y="567"/>
                  </a:cubicBezTo>
                  <a:cubicBezTo>
                    <a:pt x="1074" y="162"/>
                    <a:pt x="1047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4" name="Google Shape;39594;p45"/>
            <p:cNvSpPr/>
            <p:nvPr/>
          </p:nvSpPr>
          <p:spPr>
            <a:xfrm>
              <a:off x="5131825" y="2785900"/>
              <a:ext cx="28850" cy="30050"/>
            </a:xfrm>
            <a:custGeom>
              <a:avLst/>
              <a:gdLst/>
              <a:ahLst/>
              <a:cxnLst/>
              <a:rect l="l" t="t" r="r" b="b"/>
              <a:pathLst>
                <a:path w="1154" h="1202" extrusionOk="0">
                  <a:moveTo>
                    <a:pt x="607" y="0"/>
                  </a:moveTo>
                  <a:cubicBezTo>
                    <a:pt x="587" y="0"/>
                    <a:pt x="567" y="2"/>
                    <a:pt x="547" y="6"/>
                  </a:cubicBezTo>
                  <a:cubicBezTo>
                    <a:pt x="243" y="37"/>
                    <a:pt x="31" y="310"/>
                    <a:pt x="31" y="614"/>
                  </a:cubicBezTo>
                  <a:cubicBezTo>
                    <a:pt x="0" y="918"/>
                    <a:pt x="213" y="1161"/>
                    <a:pt x="517" y="1192"/>
                  </a:cubicBezTo>
                  <a:cubicBezTo>
                    <a:pt x="549" y="1198"/>
                    <a:pt x="580" y="1201"/>
                    <a:pt x="612" y="1201"/>
                  </a:cubicBezTo>
                  <a:cubicBezTo>
                    <a:pt x="881" y="1201"/>
                    <a:pt x="1125" y="978"/>
                    <a:pt x="1125" y="705"/>
                  </a:cubicBezTo>
                  <a:cubicBezTo>
                    <a:pt x="1153" y="393"/>
                    <a:pt x="890" y="0"/>
                    <a:pt x="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5" name="Google Shape;39595;p45"/>
            <p:cNvSpPr/>
            <p:nvPr/>
          </p:nvSpPr>
          <p:spPr>
            <a:xfrm>
              <a:off x="5482925" y="3654550"/>
              <a:ext cx="28875" cy="27425"/>
            </a:xfrm>
            <a:custGeom>
              <a:avLst/>
              <a:gdLst/>
              <a:ahLst/>
              <a:cxnLst/>
              <a:rect l="l" t="t" r="r" b="b"/>
              <a:pathLst>
                <a:path w="1155" h="1097" extrusionOk="0">
                  <a:moveTo>
                    <a:pt x="526" y="0"/>
                  </a:moveTo>
                  <a:cubicBezTo>
                    <a:pt x="218" y="0"/>
                    <a:pt x="1" y="263"/>
                    <a:pt x="30" y="580"/>
                  </a:cubicBezTo>
                  <a:cubicBezTo>
                    <a:pt x="60" y="945"/>
                    <a:pt x="303" y="1097"/>
                    <a:pt x="637" y="1097"/>
                  </a:cubicBezTo>
                  <a:cubicBezTo>
                    <a:pt x="1002" y="1097"/>
                    <a:pt x="1154" y="914"/>
                    <a:pt x="1124" y="641"/>
                  </a:cubicBezTo>
                  <a:cubicBezTo>
                    <a:pt x="1093" y="215"/>
                    <a:pt x="911" y="2"/>
                    <a:pt x="577" y="2"/>
                  </a:cubicBezTo>
                  <a:cubicBezTo>
                    <a:pt x="560" y="1"/>
                    <a:pt x="543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6" name="Google Shape;39596;p45"/>
            <p:cNvSpPr/>
            <p:nvPr/>
          </p:nvSpPr>
          <p:spPr>
            <a:xfrm>
              <a:off x="5434275" y="3219150"/>
              <a:ext cx="25850" cy="28925"/>
            </a:xfrm>
            <a:custGeom>
              <a:avLst/>
              <a:gdLst/>
              <a:ahLst/>
              <a:cxnLst/>
              <a:rect l="l" t="t" r="r" b="b"/>
              <a:pathLst>
                <a:path w="1034" h="1157" extrusionOk="0">
                  <a:moveTo>
                    <a:pt x="587" y="1"/>
                  </a:moveTo>
                  <a:cubicBezTo>
                    <a:pt x="344" y="1"/>
                    <a:pt x="1" y="497"/>
                    <a:pt x="30" y="792"/>
                  </a:cubicBezTo>
                  <a:cubicBezTo>
                    <a:pt x="61" y="1096"/>
                    <a:pt x="273" y="1157"/>
                    <a:pt x="517" y="1157"/>
                  </a:cubicBezTo>
                  <a:cubicBezTo>
                    <a:pt x="912" y="1157"/>
                    <a:pt x="1033" y="944"/>
                    <a:pt x="1033" y="549"/>
                  </a:cubicBezTo>
                  <a:cubicBezTo>
                    <a:pt x="972" y="336"/>
                    <a:pt x="972" y="2"/>
                    <a:pt x="608" y="2"/>
                  </a:cubicBezTo>
                  <a:cubicBezTo>
                    <a:pt x="601" y="1"/>
                    <a:pt x="594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7" name="Google Shape;39597;p45"/>
            <p:cNvSpPr/>
            <p:nvPr/>
          </p:nvSpPr>
          <p:spPr>
            <a:xfrm>
              <a:off x="5465425" y="2846075"/>
              <a:ext cx="36500" cy="32700"/>
            </a:xfrm>
            <a:custGeom>
              <a:avLst/>
              <a:gdLst/>
              <a:ahLst/>
              <a:cxnLst/>
              <a:rect l="l" t="t" r="r" b="b"/>
              <a:pathLst>
                <a:path w="1460" h="1308" extrusionOk="0">
                  <a:moveTo>
                    <a:pt x="742" y="0"/>
                  </a:moveTo>
                  <a:cubicBezTo>
                    <a:pt x="621" y="0"/>
                    <a:pt x="493" y="26"/>
                    <a:pt x="365" y="61"/>
                  </a:cubicBezTo>
                  <a:cubicBezTo>
                    <a:pt x="345" y="57"/>
                    <a:pt x="326" y="56"/>
                    <a:pt x="306" y="56"/>
                  </a:cubicBezTo>
                  <a:cubicBezTo>
                    <a:pt x="175" y="56"/>
                    <a:pt x="53" y="142"/>
                    <a:pt x="0" y="274"/>
                  </a:cubicBezTo>
                  <a:cubicBezTo>
                    <a:pt x="304" y="487"/>
                    <a:pt x="61" y="1034"/>
                    <a:pt x="547" y="1186"/>
                  </a:cubicBezTo>
                  <a:cubicBezTo>
                    <a:pt x="612" y="1143"/>
                    <a:pt x="684" y="1123"/>
                    <a:pt x="756" y="1123"/>
                  </a:cubicBezTo>
                  <a:cubicBezTo>
                    <a:pt x="887" y="1123"/>
                    <a:pt x="1016" y="1190"/>
                    <a:pt x="1094" y="1308"/>
                  </a:cubicBezTo>
                  <a:cubicBezTo>
                    <a:pt x="1398" y="1064"/>
                    <a:pt x="1459" y="608"/>
                    <a:pt x="1246" y="274"/>
                  </a:cubicBezTo>
                  <a:cubicBezTo>
                    <a:pt x="1115" y="68"/>
                    <a:pt x="937" y="0"/>
                    <a:pt x="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8" name="Google Shape;39598;p45"/>
            <p:cNvSpPr/>
            <p:nvPr/>
          </p:nvSpPr>
          <p:spPr>
            <a:xfrm>
              <a:off x="5863600" y="2888625"/>
              <a:ext cx="30425" cy="26625"/>
            </a:xfrm>
            <a:custGeom>
              <a:avLst/>
              <a:gdLst/>
              <a:ahLst/>
              <a:cxnLst/>
              <a:rect l="l" t="t" r="r" b="b"/>
              <a:pathLst>
                <a:path w="1217" h="1065" extrusionOk="0">
                  <a:moveTo>
                    <a:pt x="699" y="1"/>
                  </a:moveTo>
                  <a:cubicBezTo>
                    <a:pt x="335" y="1"/>
                    <a:pt x="0" y="244"/>
                    <a:pt x="61" y="548"/>
                  </a:cubicBezTo>
                  <a:cubicBezTo>
                    <a:pt x="122" y="821"/>
                    <a:pt x="244" y="1065"/>
                    <a:pt x="578" y="1065"/>
                  </a:cubicBezTo>
                  <a:cubicBezTo>
                    <a:pt x="882" y="1065"/>
                    <a:pt x="1155" y="821"/>
                    <a:pt x="1186" y="487"/>
                  </a:cubicBezTo>
                  <a:cubicBezTo>
                    <a:pt x="1216" y="153"/>
                    <a:pt x="973" y="3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9" name="Google Shape;39599;p45"/>
            <p:cNvSpPr/>
            <p:nvPr/>
          </p:nvSpPr>
          <p:spPr>
            <a:xfrm>
              <a:off x="5472250" y="2734300"/>
              <a:ext cx="28150" cy="26950"/>
            </a:xfrm>
            <a:custGeom>
              <a:avLst/>
              <a:gdLst/>
              <a:ahLst/>
              <a:cxnLst/>
              <a:rect l="l" t="t" r="r" b="b"/>
              <a:pathLst>
                <a:path w="1126" h="1078" extrusionOk="0">
                  <a:moveTo>
                    <a:pt x="638" y="1"/>
                  </a:moveTo>
                  <a:cubicBezTo>
                    <a:pt x="619" y="1"/>
                    <a:pt x="599" y="2"/>
                    <a:pt x="578" y="3"/>
                  </a:cubicBezTo>
                  <a:cubicBezTo>
                    <a:pt x="244" y="3"/>
                    <a:pt x="1" y="307"/>
                    <a:pt x="92" y="611"/>
                  </a:cubicBezTo>
                  <a:cubicBezTo>
                    <a:pt x="92" y="880"/>
                    <a:pt x="306" y="1078"/>
                    <a:pt x="544" y="1078"/>
                  </a:cubicBezTo>
                  <a:cubicBezTo>
                    <a:pt x="576" y="1078"/>
                    <a:pt x="607" y="1074"/>
                    <a:pt x="639" y="1067"/>
                  </a:cubicBezTo>
                  <a:cubicBezTo>
                    <a:pt x="973" y="1037"/>
                    <a:pt x="1095" y="794"/>
                    <a:pt x="1125" y="490"/>
                  </a:cubicBezTo>
                  <a:cubicBezTo>
                    <a:pt x="1039" y="232"/>
                    <a:pt x="953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0" name="Google Shape;39600;p45"/>
            <p:cNvSpPr/>
            <p:nvPr/>
          </p:nvSpPr>
          <p:spPr>
            <a:xfrm>
              <a:off x="5255675" y="2795325"/>
              <a:ext cx="33475" cy="25725"/>
            </a:xfrm>
            <a:custGeom>
              <a:avLst/>
              <a:gdLst/>
              <a:ahLst/>
              <a:cxnLst/>
              <a:rect l="l" t="t" r="r" b="b"/>
              <a:pathLst>
                <a:path w="1339" h="1029" extrusionOk="0">
                  <a:moveTo>
                    <a:pt x="416" y="0"/>
                  </a:moveTo>
                  <a:cubicBezTo>
                    <a:pt x="291" y="0"/>
                    <a:pt x="207" y="90"/>
                    <a:pt x="122" y="237"/>
                  </a:cubicBezTo>
                  <a:cubicBezTo>
                    <a:pt x="1" y="420"/>
                    <a:pt x="1" y="663"/>
                    <a:pt x="122" y="815"/>
                  </a:cubicBezTo>
                  <a:cubicBezTo>
                    <a:pt x="222" y="955"/>
                    <a:pt x="375" y="1029"/>
                    <a:pt x="528" y="1029"/>
                  </a:cubicBezTo>
                  <a:cubicBezTo>
                    <a:pt x="608" y="1029"/>
                    <a:pt x="688" y="1008"/>
                    <a:pt x="761" y="967"/>
                  </a:cubicBezTo>
                  <a:cubicBezTo>
                    <a:pt x="1034" y="906"/>
                    <a:pt x="1065" y="602"/>
                    <a:pt x="1277" y="480"/>
                  </a:cubicBezTo>
                  <a:lnTo>
                    <a:pt x="1338" y="389"/>
                  </a:lnTo>
                  <a:lnTo>
                    <a:pt x="1277" y="298"/>
                  </a:lnTo>
                  <a:cubicBezTo>
                    <a:pt x="1034" y="268"/>
                    <a:pt x="822" y="176"/>
                    <a:pt x="609" y="55"/>
                  </a:cubicBezTo>
                  <a:cubicBezTo>
                    <a:pt x="534" y="18"/>
                    <a:pt x="471" y="0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1" name="Google Shape;39601;p45"/>
            <p:cNvSpPr/>
            <p:nvPr/>
          </p:nvSpPr>
          <p:spPr>
            <a:xfrm>
              <a:off x="5500375" y="3609675"/>
              <a:ext cx="27375" cy="25950"/>
            </a:xfrm>
            <a:custGeom>
              <a:avLst/>
              <a:gdLst/>
              <a:ahLst/>
              <a:cxnLst/>
              <a:rect l="l" t="t" r="r" b="b"/>
              <a:pathLst>
                <a:path w="1095" h="1038" extrusionOk="0">
                  <a:moveTo>
                    <a:pt x="508" y="1"/>
                  </a:moveTo>
                  <a:cubicBezTo>
                    <a:pt x="222" y="1"/>
                    <a:pt x="89" y="180"/>
                    <a:pt x="61" y="490"/>
                  </a:cubicBezTo>
                  <a:cubicBezTo>
                    <a:pt x="0" y="764"/>
                    <a:pt x="243" y="1038"/>
                    <a:pt x="517" y="1038"/>
                  </a:cubicBezTo>
                  <a:cubicBezTo>
                    <a:pt x="821" y="1038"/>
                    <a:pt x="1003" y="825"/>
                    <a:pt x="1094" y="551"/>
                  </a:cubicBezTo>
                  <a:cubicBezTo>
                    <a:pt x="1094" y="247"/>
                    <a:pt x="851" y="35"/>
                    <a:pt x="578" y="4"/>
                  </a:cubicBezTo>
                  <a:cubicBezTo>
                    <a:pt x="554" y="2"/>
                    <a:pt x="530" y="1"/>
                    <a:pt x="5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2" name="Google Shape;39602;p45"/>
            <p:cNvSpPr/>
            <p:nvPr/>
          </p:nvSpPr>
          <p:spPr>
            <a:xfrm>
              <a:off x="5300575" y="2867300"/>
              <a:ext cx="27325" cy="26200"/>
            </a:xfrm>
            <a:custGeom>
              <a:avLst/>
              <a:gdLst/>
              <a:ahLst/>
              <a:cxnLst/>
              <a:rect l="l" t="t" r="r" b="b"/>
              <a:pathLst>
                <a:path w="1093" h="1048" extrusionOk="0">
                  <a:moveTo>
                    <a:pt x="549" y="1"/>
                  </a:moveTo>
                  <a:cubicBezTo>
                    <a:pt x="309" y="1"/>
                    <a:pt x="0" y="376"/>
                    <a:pt x="59" y="611"/>
                  </a:cubicBezTo>
                  <a:cubicBezTo>
                    <a:pt x="85" y="875"/>
                    <a:pt x="296" y="1048"/>
                    <a:pt x="531" y="1048"/>
                  </a:cubicBezTo>
                  <a:cubicBezTo>
                    <a:pt x="566" y="1048"/>
                    <a:pt x="601" y="1044"/>
                    <a:pt x="636" y="1036"/>
                  </a:cubicBezTo>
                  <a:cubicBezTo>
                    <a:pt x="910" y="1036"/>
                    <a:pt x="1092" y="823"/>
                    <a:pt x="1092" y="550"/>
                  </a:cubicBezTo>
                  <a:cubicBezTo>
                    <a:pt x="1062" y="276"/>
                    <a:pt x="849" y="63"/>
                    <a:pt x="576" y="3"/>
                  </a:cubicBezTo>
                  <a:cubicBezTo>
                    <a:pt x="567" y="2"/>
                    <a:pt x="558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3" name="Google Shape;39603;p45"/>
            <p:cNvSpPr/>
            <p:nvPr/>
          </p:nvSpPr>
          <p:spPr>
            <a:xfrm>
              <a:off x="5349150" y="3194300"/>
              <a:ext cx="27375" cy="34775"/>
            </a:xfrm>
            <a:custGeom>
              <a:avLst/>
              <a:gdLst/>
              <a:ahLst/>
              <a:cxnLst/>
              <a:rect l="l" t="t" r="r" b="b"/>
              <a:pathLst>
                <a:path w="1095" h="1391" extrusionOk="0">
                  <a:moveTo>
                    <a:pt x="536" y="0"/>
                  </a:moveTo>
                  <a:cubicBezTo>
                    <a:pt x="434" y="0"/>
                    <a:pt x="335" y="38"/>
                    <a:pt x="274" y="114"/>
                  </a:cubicBezTo>
                  <a:cubicBezTo>
                    <a:pt x="31" y="297"/>
                    <a:pt x="1" y="631"/>
                    <a:pt x="213" y="844"/>
                  </a:cubicBezTo>
                  <a:cubicBezTo>
                    <a:pt x="396" y="996"/>
                    <a:pt x="304" y="1209"/>
                    <a:pt x="456" y="1391"/>
                  </a:cubicBezTo>
                  <a:cubicBezTo>
                    <a:pt x="700" y="1300"/>
                    <a:pt x="669" y="996"/>
                    <a:pt x="852" y="844"/>
                  </a:cubicBezTo>
                  <a:cubicBezTo>
                    <a:pt x="1095" y="631"/>
                    <a:pt x="1064" y="297"/>
                    <a:pt x="821" y="114"/>
                  </a:cubicBezTo>
                  <a:cubicBezTo>
                    <a:pt x="745" y="38"/>
                    <a:pt x="63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4" name="Google Shape;39604;p45"/>
            <p:cNvSpPr/>
            <p:nvPr/>
          </p:nvSpPr>
          <p:spPr>
            <a:xfrm>
              <a:off x="6066500" y="3099050"/>
              <a:ext cx="28075" cy="26000"/>
            </a:xfrm>
            <a:custGeom>
              <a:avLst/>
              <a:gdLst/>
              <a:ahLst/>
              <a:cxnLst/>
              <a:rect l="l" t="t" r="r" b="b"/>
              <a:pathLst>
                <a:path w="1123" h="1040" extrusionOk="0">
                  <a:moveTo>
                    <a:pt x="622" y="1"/>
                  </a:moveTo>
                  <a:cubicBezTo>
                    <a:pt x="343" y="1"/>
                    <a:pt x="149" y="257"/>
                    <a:pt x="91" y="459"/>
                  </a:cubicBezTo>
                  <a:cubicBezTo>
                    <a:pt x="0" y="672"/>
                    <a:pt x="365" y="1006"/>
                    <a:pt x="669" y="1037"/>
                  </a:cubicBezTo>
                  <a:cubicBezTo>
                    <a:pt x="684" y="1039"/>
                    <a:pt x="700" y="1040"/>
                    <a:pt x="715" y="1040"/>
                  </a:cubicBezTo>
                  <a:cubicBezTo>
                    <a:pt x="938" y="1040"/>
                    <a:pt x="1123" y="839"/>
                    <a:pt x="1094" y="611"/>
                  </a:cubicBezTo>
                  <a:cubicBezTo>
                    <a:pt x="1094" y="338"/>
                    <a:pt x="973" y="64"/>
                    <a:pt x="669" y="3"/>
                  </a:cubicBezTo>
                  <a:cubicBezTo>
                    <a:pt x="653" y="2"/>
                    <a:pt x="638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5" name="Google Shape;39605;p45"/>
            <p:cNvSpPr/>
            <p:nvPr/>
          </p:nvSpPr>
          <p:spPr>
            <a:xfrm>
              <a:off x="5220725" y="3239400"/>
              <a:ext cx="34225" cy="28975"/>
            </a:xfrm>
            <a:custGeom>
              <a:avLst/>
              <a:gdLst/>
              <a:ahLst/>
              <a:cxnLst/>
              <a:rect l="l" t="t" r="r" b="b"/>
              <a:pathLst>
                <a:path w="1369" h="1159" extrusionOk="0">
                  <a:moveTo>
                    <a:pt x="648" y="0"/>
                  </a:moveTo>
                  <a:cubicBezTo>
                    <a:pt x="593" y="0"/>
                    <a:pt x="538" y="13"/>
                    <a:pt x="487" y="43"/>
                  </a:cubicBezTo>
                  <a:cubicBezTo>
                    <a:pt x="153" y="195"/>
                    <a:pt x="1" y="438"/>
                    <a:pt x="305" y="742"/>
                  </a:cubicBezTo>
                  <a:lnTo>
                    <a:pt x="274" y="742"/>
                  </a:lnTo>
                  <a:cubicBezTo>
                    <a:pt x="350" y="1044"/>
                    <a:pt x="495" y="1158"/>
                    <a:pt x="675" y="1158"/>
                  </a:cubicBezTo>
                  <a:cubicBezTo>
                    <a:pt x="784" y="1158"/>
                    <a:pt x="907" y="1115"/>
                    <a:pt x="1034" y="1046"/>
                  </a:cubicBezTo>
                  <a:cubicBezTo>
                    <a:pt x="1368" y="833"/>
                    <a:pt x="1095" y="560"/>
                    <a:pt x="1034" y="316"/>
                  </a:cubicBezTo>
                  <a:cubicBezTo>
                    <a:pt x="988" y="132"/>
                    <a:pt x="820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6" name="Google Shape;39606;p45"/>
            <p:cNvSpPr/>
            <p:nvPr/>
          </p:nvSpPr>
          <p:spPr>
            <a:xfrm>
              <a:off x="5639425" y="3052775"/>
              <a:ext cx="31175" cy="31800"/>
            </a:xfrm>
            <a:custGeom>
              <a:avLst/>
              <a:gdLst/>
              <a:ahLst/>
              <a:cxnLst/>
              <a:rect l="l" t="t" r="r" b="b"/>
              <a:pathLst>
                <a:path w="1247" h="1272" extrusionOk="0">
                  <a:moveTo>
                    <a:pt x="153" y="0"/>
                  </a:moveTo>
                  <a:cubicBezTo>
                    <a:pt x="1" y="152"/>
                    <a:pt x="1" y="395"/>
                    <a:pt x="153" y="547"/>
                  </a:cubicBezTo>
                  <a:cubicBezTo>
                    <a:pt x="153" y="821"/>
                    <a:pt x="305" y="1064"/>
                    <a:pt x="548" y="1186"/>
                  </a:cubicBezTo>
                  <a:cubicBezTo>
                    <a:pt x="619" y="1245"/>
                    <a:pt x="699" y="1272"/>
                    <a:pt x="778" y="1272"/>
                  </a:cubicBezTo>
                  <a:cubicBezTo>
                    <a:pt x="901" y="1272"/>
                    <a:pt x="1021" y="1206"/>
                    <a:pt x="1095" y="1094"/>
                  </a:cubicBezTo>
                  <a:cubicBezTo>
                    <a:pt x="1247" y="942"/>
                    <a:pt x="1156" y="790"/>
                    <a:pt x="1065" y="638"/>
                  </a:cubicBezTo>
                  <a:cubicBezTo>
                    <a:pt x="852" y="274"/>
                    <a:pt x="365" y="304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7" name="Google Shape;39607;p45"/>
            <p:cNvSpPr/>
            <p:nvPr/>
          </p:nvSpPr>
          <p:spPr>
            <a:xfrm>
              <a:off x="5263275" y="3564100"/>
              <a:ext cx="25100" cy="25250"/>
            </a:xfrm>
            <a:custGeom>
              <a:avLst/>
              <a:gdLst/>
              <a:ahLst/>
              <a:cxnLst/>
              <a:rect l="l" t="t" r="r" b="b"/>
              <a:pathLst>
                <a:path w="1004" h="1010" extrusionOk="0">
                  <a:moveTo>
                    <a:pt x="540" y="0"/>
                  </a:moveTo>
                  <a:cubicBezTo>
                    <a:pt x="523" y="0"/>
                    <a:pt x="505" y="1"/>
                    <a:pt x="487" y="3"/>
                  </a:cubicBezTo>
                  <a:cubicBezTo>
                    <a:pt x="183" y="34"/>
                    <a:pt x="1" y="307"/>
                    <a:pt x="62" y="581"/>
                  </a:cubicBezTo>
                  <a:cubicBezTo>
                    <a:pt x="62" y="835"/>
                    <a:pt x="244" y="1010"/>
                    <a:pt x="489" y="1010"/>
                  </a:cubicBezTo>
                  <a:cubicBezTo>
                    <a:pt x="508" y="1010"/>
                    <a:pt x="528" y="1009"/>
                    <a:pt x="548" y="1006"/>
                  </a:cubicBezTo>
                  <a:cubicBezTo>
                    <a:pt x="882" y="976"/>
                    <a:pt x="1004" y="733"/>
                    <a:pt x="973" y="429"/>
                  </a:cubicBezTo>
                  <a:cubicBezTo>
                    <a:pt x="973" y="175"/>
                    <a:pt x="764" y="0"/>
                    <a:pt x="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8" name="Google Shape;39608;p45"/>
            <p:cNvSpPr/>
            <p:nvPr/>
          </p:nvSpPr>
          <p:spPr>
            <a:xfrm>
              <a:off x="5535475" y="3079900"/>
              <a:ext cx="25700" cy="23125"/>
            </a:xfrm>
            <a:custGeom>
              <a:avLst/>
              <a:gdLst/>
              <a:ahLst/>
              <a:cxnLst/>
              <a:rect l="l" t="t" r="r" b="b"/>
              <a:pathLst>
                <a:path w="1028" h="925" extrusionOk="0">
                  <a:moveTo>
                    <a:pt x="456" y="1"/>
                  </a:moveTo>
                  <a:cubicBezTo>
                    <a:pt x="194" y="1"/>
                    <a:pt x="0" y="248"/>
                    <a:pt x="55" y="496"/>
                  </a:cubicBezTo>
                  <a:cubicBezTo>
                    <a:pt x="27" y="749"/>
                    <a:pt x="234" y="925"/>
                    <a:pt x="482" y="925"/>
                  </a:cubicBezTo>
                  <a:cubicBezTo>
                    <a:pt x="502" y="925"/>
                    <a:pt x="522" y="923"/>
                    <a:pt x="542" y="921"/>
                  </a:cubicBezTo>
                  <a:cubicBezTo>
                    <a:pt x="846" y="891"/>
                    <a:pt x="1028" y="709"/>
                    <a:pt x="1028" y="374"/>
                  </a:cubicBezTo>
                  <a:cubicBezTo>
                    <a:pt x="1028" y="70"/>
                    <a:pt x="815" y="9"/>
                    <a:pt x="542" y="9"/>
                  </a:cubicBezTo>
                  <a:cubicBezTo>
                    <a:pt x="513" y="4"/>
                    <a:pt x="484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9" name="Google Shape;39609;p45"/>
            <p:cNvSpPr/>
            <p:nvPr/>
          </p:nvSpPr>
          <p:spPr>
            <a:xfrm>
              <a:off x="5169825" y="3391600"/>
              <a:ext cx="25850" cy="24425"/>
            </a:xfrm>
            <a:custGeom>
              <a:avLst/>
              <a:gdLst/>
              <a:ahLst/>
              <a:cxnLst/>
              <a:rect l="l" t="t" r="r" b="b"/>
              <a:pathLst>
                <a:path w="1034" h="977" extrusionOk="0">
                  <a:moveTo>
                    <a:pt x="576" y="0"/>
                  </a:moveTo>
                  <a:cubicBezTo>
                    <a:pt x="556" y="0"/>
                    <a:pt x="537" y="1"/>
                    <a:pt x="517" y="4"/>
                  </a:cubicBezTo>
                  <a:cubicBezTo>
                    <a:pt x="243" y="4"/>
                    <a:pt x="0" y="247"/>
                    <a:pt x="31" y="520"/>
                  </a:cubicBezTo>
                  <a:cubicBezTo>
                    <a:pt x="61" y="794"/>
                    <a:pt x="274" y="976"/>
                    <a:pt x="517" y="976"/>
                  </a:cubicBezTo>
                  <a:cubicBezTo>
                    <a:pt x="821" y="946"/>
                    <a:pt x="973" y="703"/>
                    <a:pt x="1034" y="429"/>
                  </a:cubicBezTo>
                  <a:cubicBezTo>
                    <a:pt x="1005" y="176"/>
                    <a:pt x="820" y="0"/>
                    <a:pt x="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0" name="Google Shape;39610;p45"/>
            <p:cNvSpPr/>
            <p:nvPr/>
          </p:nvSpPr>
          <p:spPr>
            <a:xfrm>
              <a:off x="5219275" y="3026125"/>
              <a:ext cx="25800" cy="25150"/>
            </a:xfrm>
            <a:custGeom>
              <a:avLst/>
              <a:gdLst/>
              <a:ahLst/>
              <a:cxnLst/>
              <a:rect l="l" t="t" r="r" b="b"/>
              <a:pathLst>
                <a:path w="1032" h="1006" extrusionOk="0">
                  <a:moveTo>
                    <a:pt x="459" y="1"/>
                  </a:moveTo>
                  <a:cubicBezTo>
                    <a:pt x="250" y="1"/>
                    <a:pt x="0" y="346"/>
                    <a:pt x="59" y="580"/>
                  </a:cubicBezTo>
                  <a:cubicBezTo>
                    <a:pt x="119" y="823"/>
                    <a:pt x="302" y="975"/>
                    <a:pt x="575" y="1005"/>
                  </a:cubicBezTo>
                  <a:cubicBezTo>
                    <a:pt x="819" y="914"/>
                    <a:pt x="1031" y="793"/>
                    <a:pt x="1001" y="519"/>
                  </a:cubicBezTo>
                  <a:cubicBezTo>
                    <a:pt x="1001" y="245"/>
                    <a:pt x="788" y="2"/>
                    <a:pt x="484" y="2"/>
                  </a:cubicBezTo>
                  <a:cubicBezTo>
                    <a:pt x="476" y="1"/>
                    <a:pt x="467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1" name="Google Shape;39611;p45"/>
            <p:cNvSpPr/>
            <p:nvPr/>
          </p:nvSpPr>
          <p:spPr>
            <a:xfrm>
              <a:off x="5432925" y="3025400"/>
              <a:ext cx="32525" cy="31200"/>
            </a:xfrm>
            <a:custGeom>
              <a:avLst/>
              <a:gdLst/>
              <a:ahLst/>
              <a:cxnLst/>
              <a:rect l="l" t="t" r="r" b="b"/>
              <a:pathLst>
                <a:path w="1301" h="1248" extrusionOk="0">
                  <a:moveTo>
                    <a:pt x="935" y="1"/>
                  </a:moveTo>
                  <a:cubicBezTo>
                    <a:pt x="297" y="31"/>
                    <a:pt x="358" y="670"/>
                    <a:pt x="54" y="1004"/>
                  </a:cubicBezTo>
                  <a:cubicBezTo>
                    <a:pt x="0" y="1057"/>
                    <a:pt x="158" y="1228"/>
                    <a:pt x="218" y="1228"/>
                  </a:cubicBezTo>
                  <a:cubicBezTo>
                    <a:pt x="226" y="1228"/>
                    <a:pt x="232" y="1224"/>
                    <a:pt x="236" y="1217"/>
                  </a:cubicBezTo>
                  <a:cubicBezTo>
                    <a:pt x="510" y="822"/>
                    <a:pt x="1118" y="1247"/>
                    <a:pt x="1300" y="730"/>
                  </a:cubicBezTo>
                  <a:cubicBezTo>
                    <a:pt x="1270" y="457"/>
                    <a:pt x="1148" y="183"/>
                    <a:pt x="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2" name="Google Shape;39612;p45"/>
            <p:cNvSpPr/>
            <p:nvPr/>
          </p:nvSpPr>
          <p:spPr>
            <a:xfrm>
              <a:off x="5255100" y="3048900"/>
              <a:ext cx="23400" cy="26200"/>
            </a:xfrm>
            <a:custGeom>
              <a:avLst/>
              <a:gdLst/>
              <a:ahLst/>
              <a:cxnLst/>
              <a:rect l="l" t="t" r="r" b="b"/>
              <a:pathLst>
                <a:path w="936" h="1048" extrusionOk="0">
                  <a:moveTo>
                    <a:pt x="646" y="1"/>
                  </a:moveTo>
                  <a:cubicBezTo>
                    <a:pt x="632" y="1"/>
                    <a:pt x="617" y="2"/>
                    <a:pt x="601" y="3"/>
                  </a:cubicBezTo>
                  <a:cubicBezTo>
                    <a:pt x="297" y="34"/>
                    <a:pt x="54" y="307"/>
                    <a:pt x="54" y="611"/>
                  </a:cubicBezTo>
                  <a:cubicBezTo>
                    <a:pt x="1" y="853"/>
                    <a:pt x="184" y="1047"/>
                    <a:pt x="416" y="1047"/>
                  </a:cubicBezTo>
                  <a:cubicBezTo>
                    <a:pt x="447" y="1047"/>
                    <a:pt x="478" y="1044"/>
                    <a:pt x="510" y="1037"/>
                  </a:cubicBezTo>
                  <a:cubicBezTo>
                    <a:pt x="845" y="1006"/>
                    <a:pt x="936" y="733"/>
                    <a:pt x="936" y="459"/>
                  </a:cubicBezTo>
                  <a:cubicBezTo>
                    <a:pt x="907" y="257"/>
                    <a:pt x="905" y="1"/>
                    <a:pt x="6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3" name="Google Shape;39613;p45"/>
            <p:cNvSpPr/>
            <p:nvPr/>
          </p:nvSpPr>
          <p:spPr>
            <a:xfrm>
              <a:off x="5036075" y="2941000"/>
              <a:ext cx="24300" cy="24400"/>
            </a:xfrm>
            <a:custGeom>
              <a:avLst/>
              <a:gdLst/>
              <a:ahLst/>
              <a:cxnLst/>
              <a:rect l="l" t="t" r="r" b="b"/>
              <a:pathLst>
                <a:path w="972" h="976" extrusionOk="0">
                  <a:moveTo>
                    <a:pt x="477" y="0"/>
                  </a:moveTo>
                  <a:cubicBezTo>
                    <a:pt x="460" y="0"/>
                    <a:pt x="443" y="1"/>
                    <a:pt x="426" y="3"/>
                  </a:cubicBezTo>
                  <a:cubicBezTo>
                    <a:pt x="183" y="33"/>
                    <a:pt x="0" y="246"/>
                    <a:pt x="31" y="520"/>
                  </a:cubicBezTo>
                  <a:cubicBezTo>
                    <a:pt x="31" y="763"/>
                    <a:pt x="244" y="976"/>
                    <a:pt x="487" y="976"/>
                  </a:cubicBezTo>
                  <a:cubicBezTo>
                    <a:pt x="730" y="976"/>
                    <a:pt x="943" y="763"/>
                    <a:pt x="943" y="520"/>
                  </a:cubicBezTo>
                  <a:cubicBezTo>
                    <a:pt x="971" y="233"/>
                    <a:pt x="757" y="0"/>
                    <a:pt x="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4" name="Google Shape;39614;p45"/>
            <p:cNvSpPr/>
            <p:nvPr/>
          </p:nvSpPr>
          <p:spPr>
            <a:xfrm>
              <a:off x="5320275" y="3276175"/>
              <a:ext cx="27375" cy="29775"/>
            </a:xfrm>
            <a:custGeom>
              <a:avLst/>
              <a:gdLst/>
              <a:ahLst/>
              <a:cxnLst/>
              <a:rect l="l" t="t" r="r" b="b"/>
              <a:pathLst>
                <a:path w="1095" h="1191" extrusionOk="0">
                  <a:moveTo>
                    <a:pt x="365" y="0"/>
                  </a:moveTo>
                  <a:lnTo>
                    <a:pt x="0" y="183"/>
                  </a:lnTo>
                  <a:cubicBezTo>
                    <a:pt x="0" y="335"/>
                    <a:pt x="31" y="456"/>
                    <a:pt x="122" y="608"/>
                  </a:cubicBezTo>
                  <a:cubicBezTo>
                    <a:pt x="199" y="889"/>
                    <a:pt x="382" y="1191"/>
                    <a:pt x="619" y="1191"/>
                  </a:cubicBezTo>
                  <a:cubicBezTo>
                    <a:pt x="664" y="1191"/>
                    <a:pt x="712" y="1180"/>
                    <a:pt x="760" y="1156"/>
                  </a:cubicBezTo>
                  <a:cubicBezTo>
                    <a:pt x="1095" y="1004"/>
                    <a:pt x="760" y="578"/>
                    <a:pt x="760" y="335"/>
                  </a:cubicBezTo>
                  <a:cubicBezTo>
                    <a:pt x="730" y="61"/>
                    <a:pt x="456" y="122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5" name="Google Shape;39615;p45"/>
            <p:cNvSpPr/>
            <p:nvPr/>
          </p:nvSpPr>
          <p:spPr>
            <a:xfrm>
              <a:off x="5270875" y="3293750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557" y="1"/>
                  </a:moveTo>
                  <a:cubicBezTo>
                    <a:pt x="390" y="1"/>
                    <a:pt x="227" y="70"/>
                    <a:pt x="122" y="209"/>
                  </a:cubicBezTo>
                  <a:cubicBezTo>
                    <a:pt x="1" y="361"/>
                    <a:pt x="1" y="604"/>
                    <a:pt x="122" y="756"/>
                  </a:cubicBezTo>
                  <a:cubicBezTo>
                    <a:pt x="183" y="817"/>
                    <a:pt x="244" y="878"/>
                    <a:pt x="305" y="939"/>
                  </a:cubicBezTo>
                  <a:cubicBezTo>
                    <a:pt x="387" y="939"/>
                    <a:pt x="474" y="947"/>
                    <a:pt x="559" y="947"/>
                  </a:cubicBezTo>
                  <a:cubicBezTo>
                    <a:pt x="757" y="947"/>
                    <a:pt x="940" y="902"/>
                    <a:pt x="1004" y="604"/>
                  </a:cubicBezTo>
                  <a:cubicBezTo>
                    <a:pt x="1034" y="453"/>
                    <a:pt x="1065" y="240"/>
                    <a:pt x="913" y="118"/>
                  </a:cubicBezTo>
                  <a:cubicBezTo>
                    <a:pt x="808" y="40"/>
                    <a:pt x="682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6" name="Google Shape;39616;p45"/>
            <p:cNvSpPr/>
            <p:nvPr/>
          </p:nvSpPr>
          <p:spPr>
            <a:xfrm>
              <a:off x="5615100" y="3354350"/>
              <a:ext cx="28150" cy="26250"/>
            </a:xfrm>
            <a:custGeom>
              <a:avLst/>
              <a:gdLst/>
              <a:ahLst/>
              <a:cxnLst/>
              <a:rect l="l" t="t" r="r" b="b"/>
              <a:pathLst>
                <a:path w="1126" h="1050" extrusionOk="0">
                  <a:moveTo>
                    <a:pt x="654" y="1"/>
                  </a:moveTo>
                  <a:cubicBezTo>
                    <a:pt x="474" y="1"/>
                    <a:pt x="389" y="168"/>
                    <a:pt x="305" y="308"/>
                  </a:cubicBezTo>
                  <a:cubicBezTo>
                    <a:pt x="214" y="460"/>
                    <a:pt x="183" y="643"/>
                    <a:pt x="1" y="734"/>
                  </a:cubicBezTo>
                  <a:cubicBezTo>
                    <a:pt x="330" y="943"/>
                    <a:pt x="497" y="1049"/>
                    <a:pt x="636" y="1049"/>
                  </a:cubicBezTo>
                  <a:cubicBezTo>
                    <a:pt x="780" y="1049"/>
                    <a:pt x="894" y="935"/>
                    <a:pt x="1126" y="703"/>
                  </a:cubicBezTo>
                  <a:cubicBezTo>
                    <a:pt x="1034" y="643"/>
                    <a:pt x="974" y="551"/>
                    <a:pt x="943" y="430"/>
                  </a:cubicBezTo>
                  <a:cubicBezTo>
                    <a:pt x="913" y="247"/>
                    <a:pt x="913" y="65"/>
                    <a:pt x="700" y="4"/>
                  </a:cubicBezTo>
                  <a:cubicBezTo>
                    <a:pt x="684" y="2"/>
                    <a:pt x="669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7" name="Google Shape;39617;p45"/>
            <p:cNvSpPr/>
            <p:nvPr/>
          </p:nvSpPr>
          <p:spPr>
            <a:xfrm>
              <a:off x="5514800" y="3399150"/>
              <a:ext cx="22825" cy="22275"/>
            </a:xfrm>
            <a:custGeom>
              <a:avLst/>
              <a:gdLst/>
              <a:ahLst/>
              <a:cxnLst/>
              <a:rect l="l" t="t" r="r" b="b"/>
              <a:pathLst>
                <a:path w="913" h="891" extrusionOk="0">
                  <a:moveTo>
                    <a:pt x="387" y="1"/>
                  </a:moveTo>
                  <a:cubicBezTo>
                    <a:pt x="185" y="1"/>
                    <a:pt x="62" y="124"/>
                    <a:pt x="62" y="370"/>
                  </a:cubicBezTo>
                  <a:cubicBezTo>
                    <a:pt x="1" y="613"/>
                    <a:pt x="183" y="857"/>
                    <a:pt x="426" y="887"/>
                  </a:cubicBezTo>
                  <a:cubicBezTo>
                    <a:pt x="448" y="889"/>
                    <a:pt x="470" y="890"/>
                    <a:pt x="490" y="890"/>
                  </a:cubicBezTo>
                  <a:cubicBezTo>
                    <a:pt x="748" y="890"/>
                    <a:pt x="856" y="715"/>
                    <a:pt x="913" y="461"/>
                  </a:cubicBezTo>
                  <a:cubicBezTo>
                    <a:pt x="913" y="218"/>
                    <a:pt x="700" y="6"/>
                    <a:pt x="457" y="6"/>
                  </a:cubicBezTo>
                  <a:cubicBezTo>
                    <a:pt x="432" y="3"/>
                    <a:pt x="409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8" name="Google Shape;39618;p45"/>
            <p:cNvSpPr/>
            <p:nvPr/>
          </p:nvSpPr>
          <p:spPr>
            <a:xfrm>
              <a:off x="5450225" y="3177275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604" y="1"/>
                  </a:moveTo>
                  <a:cubicBezTo>
                    <a:pt x="442" y="1"/>
                    <a:pt x="356" y="244"/>
                    <a:pt x="213" y="339"/>
                  </a:cubicBezTo>
                  <a:cubicBezTo>
                    <a:pt x="61" y="431"/>
                    <a:pt x="0" y="583"/>
                    <a:pt x="31" y="765"/>
                  </a:cubicBezTo>
                  <a:cubicBezTo>
                    <a:pt x="61" y="947"/>
                    <a:pt x="61" y="1069"/>
                    <a:pt x="183" y="1130"/>
                  </a:cubicBezTo>
                  <a:cubicBezTo>
                    <a:pt x="210" y="1143"/>
                    <a:pt x="237" y="1149"/>
                    <a:pt x="264" y="1149"/>
                  </a:cubicBezTo>
                  <a:cubicBezTo>
                    <a:pt x="356" y="1149"/>
                    <a:pt x="439" y="1079"/>
                    <a:pt x="486" y="1008"/>
                  </a:cubicBezTo>
                  <a:cubicBezTo>
                    <a:pt x="578" y="887"/>
                    <a:pt x="669" y="765"/>
                    <a:pt x="730" y="643"/>
                  </a:cubicBezTo>
                  <a:cubicBezTo>
                    <a:pt x="760" y="461"/>
                    <a:pt x="1064" y="309"/>
                    <a:pt x="760" y="66"/>
                  </a:cubicBezTo>
                  <a:cubicBezTo>
                    <a:pt x="700" y="19"/>
                    <a:pt x="649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9" name="Google Shape;39619;p45"/>
            <p:cNvSpPr/>
            <p:nvPr/>
          </p:nvSpPr>
          <p:spPr>
            <a:xfrm>
              <a:off x="5530000" y="3270100"/>
              <a:ext cx="27375" cy="25100"/>
            </a:xfrm>
            <a:custGeom>
              <a:avLst/>
              <a:gdLst/>
              <a:ahLst/>
              <a:cxnLst/>
              <a:rect l="l" t="t" r="r" b="b"/>
              <a:pathLst>
                <a:path w="1095" h="1004" extrusionOk="0">
                  <a:moveTo>
                    <a:pt x="609" y="0"/>
                  </a:moveTo>
                  <a:cubicBezTo>
                    <a:pt x="335" y="0"/>
                    <a:pt x="244" y="243"/>
                    <a:pt x="122" y="456"/>
                  </a:cubicBezTo>
                  <a:lnTo>
                    <a:pt x="1" y="791"/>
                  </a:lnTo>
                  <a:cubicBezTo>
                    <a:pt x="153" y="943"/>
                    <a:pt x="335" y="1003"/>
                    <a:pt x="548" y="1003"/>
                  </a:cubicBezTo>
                  <a:cubicBezTo>
                    <a:pt x="852" y="943"/>
                    <a:pt x="1095" y="821"/>
                    <a:pt x="1004" y="456"/>
                  </a:cubicBezTo>
                  <a:cubicBezTo>
                    <a:pt x="913" y="274"/>
                    <a:pt x="882" y="0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0" name="Google Shape;39620;p45"/>
            <p:cNvSpPr/>
            <p:nvPr/>
          </p:nvSpPr>
          <p:spPr>
            <a:xfrm>
              <a:off x="5393475" y="2941750"/>
              <a:ext cx="25600" cy="21375"/>
            </a:xfrm>
            <a:custGeom>
              <a:avLst/>
              <a:gdLst/>
              <a:ahLst/>
              <a:cxnLst/>
              <a:rect l="l" t="t" r="r" b="b"/>
              <a:pathLst>
                <a:path w="1024" h="855" extrusionOk="0">
                  <a:moveTo>
                    <a:pt x="651" y="0"/>
                  </a:moveTo>
                  <a:cubicBezTo>
                    <a:pt x="634" y="0"/>
                    <a:pt x="616" y="1"/>
                    <a:pt x="598" y="3"/>
                  </a:cubicBezTo>
                  <a:cubicBezTo>
                    <a:pt x="589" y="3"/>
                    <a:pt x="579" y="3"/>
                    <a:pt x="569" y="3"/>
                  </a:cubicBezTo>
                  <a:cubicBezTo>
                    <a:pt x="20" y="3"/>
                    <a:pt x="1" y="854"/>
                    <a:pt x="598" y="854"/>
                  </a:cubicBezTo>
                  <a:cubicBezTo>
                    <a:pt x="842" y="854"/>
                    <a:pt x="994" y="642"/>
                    <a:pt x="1024" y="368"/>
                  </a:cubicBezTo>
                  <a:cubicBezTo>
                    <a:pt x="1024" y="171"/>
                    <a:pt x="867" y="0"/>
                    <a:pt x="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1" name="Google Shape;39621;p45"/>
            <p:cNvSpPr/>
            <p:nvPr/>
          </p:nvSpPr>
          <p:spPr>
            <a:xfrm>
              <a:off x="5299750" y="3404100"/>
              <a:ext cx="28150" cy="21800"/>
            </a:xfrm>
            <a:custGeom>
              <a:avLst/>
              <a:gdLst/>
              <a:ahLst/>
              <a:cxnLst/>
              <a:rect l="l" t="t" r="r" b="b"/>
              <a:pathLst>
                <a:path w="1126" h="872" extrusionOk="0">
                  <a:moveTo>
                    <a:pt x="493" y="1"/>
                  </a:moveTo>
                  <a:cubicBezTo>
                    <a:pt x="366" y="1"/>
                    <a:pt x="244" y="69"/>
                    <a:pt x="122" y="263"/>
                  </a:cubicBezTo>
                  <a:cubicBezTo>
                    <a:pt x="1" y="446"/>
                    <a:pt x="92" y="689"/>
                    <a:pt x="274" y="811"/>
                  </a:cubicBezTo>
                  <a:cubicBezTo>
                    <a:pt x="370" y="853"/>
                    <a:pt x="449" y="872"/>
                    <a:pt x="516" y="872"/>
                  </a:cubicBezTo>
                  <a:cubicBezTo>
                    <a:pt x="831" y="872"/>
                    <a:pt x="875" y="464"/>
                    <a:pt x="1125" y="263"/>
                  </a:cubicBezTo>
                  <a:cubicBezTo>
                    <a:pt x="888" y="154"/>
                    <a:pt x="684" y="1"/>
                    <a:pt x="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2" name="Google Shape;39622;p45"/>
            <p:cNvSpPr/>
            <p:nvPr/>
          </p:nvSpPr>
          <p:spPr>
            <a:xfrm>
              <a:off x="5507275" y="2947800"/>
              <a:ext cx="22700" cy="21400"/>
            </a:xfrm>
            <a:custGeom>
              <a:avLst/>
              <a:gdLst/>
              <a:ahLst/>
              <a:cxnLst/>
              <a:rect l="l" t="t" r="r" b="b"/>
              <a:pathLst>
                <a:path w="908" h="856" extrusionOk="0">
                  <a:moveTo>
                    <a:pt x="446" y="1"/>
                  </a:moveTo>
                  <a:cubicBezTo>
                    <a:pt x="202" y="1"/>
                    <a:pt x="0" y="149"/>
                    <a:pt x="28" y="400"/>
                  </a:cubicBezTo>
                  <a:cubicBezTo>
                    <a:pt x="28" y="643"/>
                    <a:pt x="241" y="795"/>
                    <a:pt x="515" y="856"/>
                  </a:cubicBezTo>
                  <a:cubicBezTo>
                    <a:pt x="727" y="825"/>
                    <a:pt x="879" y="643"/>
                    <a:pt x="879" y="430"/>
                  </a:cubicBezTo>
                  <a:cubicBezTo>
                    <a:pt x="908" y="203"/>
                    <a:pt x="750" y="2"/>
                    <a:pt x="555" y="2"/>
                  </a:cubicBezTo>
                  <a:cubicBezTo>
                    <a:pt x="542" y="2"/>
                    <a:pt x="528" y="3"/>
                    <a:pt x="515" y="5"/>
                  </a:cubicBezTo>
                  <a:cubicBezTo>
                    <a:pt x="491" y="2"/>
                    <a:pt x="4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3" name="Google Shape;39623;p45"/>
            <p:cNvSpPr/>
            <p:nvPr/>
          </p:nvSpPr>
          <p:spPr>
            <a:xfrm>
              <a:off x="5513275" y="2985875"/>
              <a:ext cx="26625" cy="23700"/>
            </a:xfrm>
            <a:custGeom>
              <a:avLst/>
              <a:gdLst/>
              <a:ahLst/>
              <a:cxnLst/>
              <a:rect l="l" t="t" r="r" b="b"/>
              <a:pathLst>
                <a:path w="1065" h="948" extrusionOk="0">
                  <a:moveTo>
                    <a:pt x="478" y="0"/>
                  </a:moveTo>
                  <a:cubicBezTo>
                    <a:pt x="433" y="0"/>
                    <a:pt x="386" y="10"/>
                    <a:pt x="335" y="32"/>
                  </a:cubicBezTo>
                  <a:cubicBezTo>
                    <a:pt x="92" y="153"/>
                    <a:pt x="1" y="488"/>
                    <a:pt x="153" y="731"/>
                  </a:cubicBezTo>
                  <a:cubicBezTo>
                    <a:pt x="153" y="792"/>
                    <a:pt x="214" y="822"/>
                    <a:pt x="275" y="852"/>
                  </a:cubicBezTo>
                  <a:cubicBezTo>
                    <a:pt x="323" y="918"/>
                    <a:pt x="398" y="948"/>
                    <a:pt x="476" y="948"/>
                  </a:cubicBezTo>
                  <a:cubicBezTo>
                    <a:pt x="544" y="948"/>
                    <a:pt x="613" y="925"/>
                    <a:pt x="670" y="883"/>
                  </a:cubicBezTo>
                  <a:cubicBezTo>
                    <a:pt x="913" y="700"/>
                    <a:pt x="1065" y="488"/>
                    <a:pt x="822" y="214"/>
                  </a:cubicBezTo>
                  <a:cubicBezTo>
                    <a:pt x="729" y="98"/>
                    <a:pt x="61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4" name="Google Shape;39624;p45"/>
            <p:cNvSpPr/>
            <p:nvPr/>
          </p:nvSpPr>
          <p:spPr>
            <a:xfrm>
              <a:off x="5501900" y="3098000"/>
              <a:ext cx="26600" cy="27750"/>
            </a:xfrm>
            <a:custGeom>
              <a:avLst/>
              <a:gdLst/>
              <a:ahLst/>
              <a:cxnLst/>
              <a:rect l="l" t="t" r="r" b="b"/>
              <a:pathLst>
                <a:path w="1064" h="1110" extrusionOk="0">
                  <a:moveTo>
                    <a:pt x="376" y="0"/>
                  </a:moveTo>
                  <a:cubicBezTo>
                    <a:pt x="235" y="0"/>
                    <a:pt x="94" y="63"/>
                    <a:pt x="0" y="197"/>
                  </a:cubicBezTo>
                  <a:cubicBezTo>
                    <a:pt x="61" y="592"/>
                    <a:pt x="61" y="988"/>
                    <a:pt x="547" y="1109"/>
                  </a:cubicBezTo>
                  <a:cubicBezTo>
                    <a:pt x="1064" y="957"/>
                    <a:pt x="973" y="592"/>
                    <a:pt x="821" y="288"/>
                  </a:cubicBezTo>
                  <a:cubicBezTo>
                    <a:pt x="736" y="102"/>
                    <a:pt x="556" y="0"/>
                    <a:pt x="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5" name="Google Shape;39625;p45"/>
            <p:cNvSpPr/>
            <p:nvPr/>
          </p:nvSpPr>
          <p:spPr>
            <a:xfrm>
              <a:off x="5199575" y="2943800"/>
              <a:ext cx="21950" cy="20850"/>
            </a:xfrm>
            <a:custGeom>
              <a:avLst/>
              <a:gdLst/>
              <a:ahLst/>
              <a:cxnLst/>
              <a:rect l="l" t="t" r="r" b="b"/>
              <a:pathLst>
                <a:path w="878" h="834" extrusionOk="0">
                  <a:moveTo>
                    <a:pt x="536" y="1"/>
                  </a:moveTo>
                  <a:cubicBezTo>
                    <a:pt x="508" y="1"/>
                    <a:pt x="480" y="5"/>
                    <a:pt x="451" y="13"/>
                  </a:cubicBezTo>
                  <a:cubicBezTo>
                    <a:pt x="437" y="11"/>
                    <a:pt x="424" y="10"/>
                    <a:pt x="410" y="10"/>
                  </a:cubicBezTo>
                  <a:cubicBezTo>
                    <a:pt x="160" y="10"/>
                    <a:pt x="0" y="268"/>
                    <a:pt x="87" y="499"/>
                  </a:cubicBezTo>
                  <a:cubicBezTo>
                    <a:pt x="87" y="712"/>
                    <a:pt x="269" y="833"/>
                    <a:pt x="451" y="833"/>
                  </a:cubicBezTo>
                  <a:cubicBezTo>
                    <a:pt x="695" y="772"/>
                    <a:pt x="877" y="621"/>
                    <a:pt x="877" y="347"/>
                  </a:cubicBezTo>
                  <a:cubicBezTo>
                    <a:pt x="877" y="162"/>
                    <a:pt x="717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6" name="Google Shape;39626;p45"/>
            <p:cNvSpPr/>
            <p:nvPr/>
          </p:nvSpPr>
          <p:spPr>
            <a:xfrm>
              <a:off x="5534575" y="3371925"/>
              <a:ext cx="21300" cy="21475"/>
            </a:xfrm>
            <a:custGeom>
              <a:avLst/>
              <a:gdLst/>
              <a:ahLst/>
              <a:cxnLst/>
              <a:rect l="l" t="t" r="r" b="b"/>
              <a:pathLst>
                <a:path w="852" h="859" extrusionOk="0">
                  <a:moveTo>
                    <a:pt x="365" y="0"/>
                  </a:moveTo>
                  <a:cubicBezTo>
                    <a:pt x="213" y="0"/>
                    <a:pt x="61" y="243"/>
                    <a:pt x="30" y="517"/>
                  </a:cubicBezTo>
                  <a:cubicBezTo>
                    <a:pt x="0" y="669"/>
                    <a:pt x="122" y="821"/>
                    <a:pt x="274" y="851"/>
                  </a:cubicBezTo>
                  <a:cubicBezTo>
                    <a:pt x="292" y="856"/>
                    <a:pt x="311" y="858"/>
                    <a:pt x="330" y="858"/>
                  </a:cubicBezTo>
                  <a:cubicBezTo>
                    <a:pt x="565" y="858"/>
                    <a:pt x="851" y="527"/>
                    <a:pt x="851" y="274"/>
                  </a:cubicBezTo>
                  <a:cubicBezTo>
                    <a:pt x="821" y="91"/>
                    <a:pt x="699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7" name="Google Shape;39627;p45"/>
            <p:cNvSpPr/>
            <p:nvPr/>
          </p:nvSpPr>
          <p:spPr>
            <a:xfrm>
              <a:off x="5533050" y="3111975"/>
              <a:ext cx="21300" cy="22200"/>
            </a:xfrm>
            <a:custGeom>
              <a:avLst/>
              <a:gdLst/>
              <a:ahLst/>
              <a:cxnLst/>
              <a:rect l="l" t="t" r="r" b="b"/>
              <a:pathLst>
                <a:path w="852" h="888" extrusionOk="0">
                  <a:moveTo>
                    <a:pt x="460" y="0"/>
                  </a:moveTo>
                  <a:cubicBezTo>
                    <a:pt x="190" y="0"/>
                    <a:pt x="31" y="203"/>
                    <a:pt x="31" y="459"/>
                  </a:cubicBezTo>
                  <a:cubicBezTo>
                    <a:pt x="0" y="672"/>
                    <a:pt x="183" y="884"/>
                    <a:pt x="426" y="884"/>
                  </a:cubicBezTo>
                  <a:cubicBezTo>
                    <a:pt x="446" y="887"/>
                    <a:pt x="465" y="888"/>
                    <a:pt x="483" y="888"/>
                  </a:cubicBezTo>
                  <a:cubicBezTo>
                    <a:pt x="713" y="888"/>
                    <a:pt x="795" y="715"/>
                    <a:pt x="851" y="489"/>
                  </a:cubicBezTo>
                  <a:cubicBezTo>
                    <a:pt x="821" y="277"/>
                    <a:pt x="821" y="64"/>
                    <a:pt x="517" y="3"/>
                  </a:cubicBezTo>
                  <a:cubicBezTo>
                    <a:pt x="498" y="1"/>
                    <a:pt x="479" y="0"/>
                    <a:pt x="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8" name="Google Shape;39628;p45"/>
            <p:cNvSpPr/>
            <p:nvPr/>
          </p:nvSpPr>
          <p:spPr>
            <a:xfrm>
              <a:off x="5279250" y="3076250"/>
              <a:ext cx="22000" cy="20625"/>
            </a:xfrm>
            <a:custGeom>
              <a:avLst/>
              <a:gdLst/>
              <a:ahLst/>
              <a:cxnLst/>
              <a:rect l="l" t="t" r="r" b="b"/>
              <a:pathLst>
                <a:path w="880" h="825" extrusionOk="0">
                  <a:moveTo>
                    <a:pt x="467" y="1"/>
                  </a:moveTo>
                  <a:cubicBezTo>
                    <a:pt x="453" y="1"/>
                    <a:pt x="440" y="2"/>
                    <a:pt x="426" y="3"/>
                  </a:cubicBezTo>
                  <a:cubicBezTo>
                    <a:pt x="182" y="3"/>
                    <a:pt x="0" y="155"/>
                    <a:pt x="30" y="399"/>
                  </a:cubicBezTo>
                  <a:cubicBezTo>
                    <a:pt x="61" y="642"/>
                    <a:pt x="274" y="824"/>
                    <a:pt x="517" y="824"/>
                  </a:cubicBezTo>
                  <a:cubicBezTo>
                    <a:pt x="699" y="794"/>
                    <a:pt x="851" y="642"/>
                    <a:pt x="851" y="459"/>
                  </a:cubicBezTo>
                  <a:cubicBezTo>
                    <a:pt x="880" y="230"/>
                    <a:pt x="692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9" name="Google Shape;39629;p45"/>
            <p:cNvSpPr/>
            <p:nvPr/>
          </p:nvSpPr>
          <p:spPr>
            <a:xfrm>
              <a:off x="5243525" y="3298975"/>
              <a:ext cx="30425" cy="20850"/>
            </a:xfrm>
            <a:custGeom>
              <a:avLst/>
              <a:gdLst/>
              <a:ahLst/>
              <a:cxnLst/>
              <a:rect l="l" t="t" r="r" b="b"/>
              <a:pathLst>
                <a:path w="1217" h="834" extrusionOk="0">
                  <a:moveTo>
                    <a:pt x="1216" y="0"/>
                  </a:moveTo>
                  <a:cubicBezTo>
                    <a:pt x="1021" y="130"/>
                    <a:pt x="888" y="400"/>
                    <a:pt x="662" y="400"/>
                  </a:cubicBezTo>
                  <a:cubicBezTo>
                    <a:pt x="571" y="400"/>
                    <a:pt x="465" y="357"/>
                    <a:pt x="335" y="244"/>
                  </a:cubicBezTo>
                  <a:cubicBezTo>
                    <a:pt x="318" y="232"/>
                    <a:pt x="299" y="227"/>
                    <a:pt x="278" y="227"/>
                  </a:cubicBezTo>
                  <a:cubicBezTo>
                    <a:pt x="191" y="227"/>
                    <a:pt x="86" y="321"/>
                    <a:pt x="61" y="395"/>
                  </a:cubicBezTo>
                  <a:cubicBezTo>
                    <a:pt x="1" y="487"/>
                    <a:pt x="61" y="578"/>
                    <a:pt x="152" y="639"/>
                  </a:cubicBezTo>
                  <a:cubicBezTo>
                    <a:pt x="308" y="766"/>
                    <a:pt x="456" y="834"/>
                    <a:pt x="614" y="834"/>
                  </a:cubicBezTo>
                  <a:cubicBezTo>
                    <a:pt x="795" y="834"/>
                    <a:pt x="988" y="743"/>
                    <a:pt x="1216" y="547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0" name="Google Shape;39630;p45"/>
            <p:cNvSpPr/>
            <p:nvPr/>
          </p:nvSpPr>
          <p:spPr>
            <a:xfrm>
              <a:off x="5447175" y="3436400"/>
              <a:ext cx="21300" cy="20650"/>
            </a:xfrm>
            <a:custGeom>
              <a:avLst/>
              <a:gdLst/>
              <a:ahLst/>
              <a:cxnLst/>
              <a:rect l="l" t="t" r="r" b="b"/>
              <a:pathLst>
                <a:path w="852" h="826" extrusionOk="0">
                  <a:moveTo>
                    <a:pt x="400" y="0"/>
                  </a:moveTo>
                  <a:cubicBezTo>
                    <a:pt x="238" y="0"/>
                    <a:pt x="89" y="115"/>
                    <a:pt x="61" y="278"/>
                  </a:cubicBezTo>
                  <a:cubicBezTo>
                    <a:pt x="1" y="491"/>
                    <a:pt x="305" y="826"/>
                    <a:pt x="548" y="826"/>
                  </a:cubicBezTo>
                  <a:cubicBezTo>
                    <a:pt x="730" y="826"/>
                    <a:pt x="821" y="704"/>
                    <a:pt x="852" y="522"/>
                  </a:cubicBezTo>
                  <a:cubicBezTo>
                    <a:pt x="821" y="309"/>
                    <a:pt x="760" y="35"/>
                    <a:pt x="456" y="5"/>
                  </a:cubicBezTo>
                  <a:cubicBezTo>
                    <a:pt x="438" y="2"/>
                    <a:pt x="419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1" name="Google Shape;39631;p45"/>
            <p:cNvSpPr/>
            <p:nvPr/>
          </p:nvSpPr>
          <p:spPr>
            <a:xfrm>
              <a:off x="5212375" y="3427100"/>
              <a:ext cx="21300" cy="17800"/>
            </a:xfrm>
            <a:custGeom>
              <a:avLst/>
              <a:gdLst/>
              <a:ahLst/>
              <a:cxnLst/>
              <a:rect l="l" t="t" r="r" b="b"/>
              <a:pathLst>
                <a:path w="852" h="712" extrusionOk="0">
                  <a:moveTo>
                    <a:pt x="422" y="0"/>
                  </a:moveTo>
                  <a:cubicBezTo>
                    <a:pt x="214" y="0"/>
                    <a:pt x="31" y="166"/>
                    <a:pt x="31" y="377"/>
                  </a:cubicBezTo>
                  <a:cubicBezTo>
                    <a:pt x="0" y="620"/>
                    <a:pt x="183" y="681"/>
                    <a:pt x="365" y="711"/>
                  </a:cubicBezTo>
                  <a:cubicBezTo>
                    <a:pt x="608" y="711"/>
                    <a:pt x="791" y="620"/>
                    <a:pt x="791" y="377"/>
                  </a:cubicBezTo>
                  <a:cubicBezTo>
                    <a:pt x="851" y="195"/>
                    <a:pt x="699" y="12"/>
                    <a:pt x="517" y="12"/>
                  </a:cubicBezTo>
                  <a:cubicBezTo>
                    <a:pt x="485" y="4"/>
                    <a:pt x="45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2" name="Google Shape;39632;p45"/>
            <p:cNvSpPr/>
            <p:nvPr/>
          </p:nvSpPr>
          <p:spPr>
            <a:xfrm>
              <a:off x="5704025" y="3076325"/>
              <a:ext cx="20525" cy="16750"/>
            </a:xfrm>
            <a:custGeom>
              <a:avLst/>
              <a:gdLst/>
              <a:ahLst/>
              <a:cxnLst/>
              <a:rect l="l" t="t" r="r" b="b"/>
              <a:pathLst>
                <a:path w="821" h="670" extrusionOk="0">
                  <a:moveTo>
                    <a:pt x="335" y="0"/>
                  </a:moveTo>
                  <a:cubicBezTo>
                    <a:pt x="122" y="0"/>
                    <a:pt x="0" y="61"/>
                    <a:pt x="0" y="304"/>
                  </a:cubicBezTo>
                  <a:cubicBezTo>
                    <a:pt x="0" y="487"/>
                    <a:pt x="152" y="669"/>
                    <a:pt x="365" y="669"/>
                  </a:cubicBezTo>
                  <a:cubicBezTo>
                    <a:pt x="608" y="669"/>
                    <a:pt x="760" y="578"/>
                    <a:pt x="791" y="396"/>
                  </a:cubicBezTo>
                  <a:cubicBezTo>
                    <a:pt x="821" y="92"/>
                    <a:pt x="60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3" name="Google Shape;39633;p45"/>
            <p:cNvSpPr/>
            <p:nvPr/>
          </p:nvSpPr>
          <p:spPr>
            <a:xfrm>
              <a:off x="5336225" y="3075575"/>
              <a:ext cx="24350" cy="17750"/>
            </a:xfrm>
            <a:custGeom>
              <a:avLst/>
              <a:gdLst/>
              <a:ahLst/>
              <a:cxnLst/>
              <a:rect l="l" t="t" r="r" b="b"/>
              <a:pathLst>
                <a:path w="974" h="710" extrusionOk="0">
                  <a:moveTo>
                    <a:pt x="366" y="0"/>
                  </a:moveTo>
                  <a:cubicBezTo>
                    <a:pt x="153" y="30"/>
                    <a:pt x="1" y="274"/>
                    <a:pt x="92" y="486"/>
                  </a:cubicBezTo>
                  <a:cubicBezTo>
                    <a:pt x="113" y="635"/>
                    <a:pt x="194" y="710"/>
                    <a:pt x="324" y="710"/>
                  </a:cubicBezTo>
                  <a:cubicBezTo>
                    <a:pt x="380" y="710"/>
                    <a:pt x="445" y="696"/>
                    <a:pt x="518" y="669"/>
                  </a:cubicBezTo>
                  <a:cubicBezTo>
                    <a:pt x="730" y="578"/>
                    <a:pt x="973" y="486"/>
                    <a:pt x="973" y="182"/>
                  </a:cubicBezTo>
                  <a:cubicBezTo>
                    <a:pt x="791" y="61"/>
                    <a:pt x="578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4" name="Google Shape;39634;p45"/>
            <p:cNvSpPr/>
            <p:nvPr/>
          </p:nvSpPr>
          <p:spPr>
            <a:xfrm>
              <a:off x="5620425" y="3046500"/>
              <a:ext cx="22825" cy="20325"/>
            </a:xfrm>
            <a:custGeom>
              <a:avLst/>
              <a:gdLst/>
              <a:ahLst/>
              <a:cxnLst/>
              <a:rect l="l" t="t" r="r" b="b"/>
              <a:pathLst>
                <a:path w="913" h="813" extrusionOk="0">
                  <a:moveTo>
                    <a:pt x="593" y="0"/>
                  </a:moveTo>
                  <a:cubicBezTo>
                    <a:pt x="464" y="0"/>
                    <a:pt x="320" y="54"/>
                    <a:pt x="183" y="69"/>
                  </a:cubicBezTo>
                  <a:cubicBezTo>
                    <a:pt x="1" y="251"/>
                    <a:pt x="62" y="434"/>
                    <a:pt x="153" y="616"/>
                  </a:cubicBezTo>
                  <a:cubicBezTo>
                    <a:pt x="280" y="780"/>
                    <a:pt x="430" y="813"/>
                    <a:pt x="588" y="813"/>
                  </a:cubicBezTo>
                  <a:cubicBezTo>
                    <a:pt x="694" y="813"/>
                    <a:pt x="803" y="798"/>
                    <a:pt x="913" y="798"/>
                  </a:cubicBezTo>
                  <a:lnTo>
                    <a:pt x="913" y="251"/>
                  </a:lnTo>
                  <a:cubicBezTo>
                    <a:pt x="837" y="54"/>
                    <a:pt x="723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5" name="Google Shape;39635;p45"/>
            <p:cNvSpPr/>
            <p:nvPr/>
          </p:nvSpPr>
          <p:spPr>
            <a:xfrm>
              <a:off x="5503400" y="2883900"/>
              <a:ext cx="21300" cy="17775"/>
            </a:xfrm>
            <a:custGeom>
              <a:avLst/>
              <a:gdLst/>
              <a:ahLst/>
              <a:cxnLst/>
              <a:rect l="l" t="t" r="r" b="b"/>
              <a:pathLst>
                <a:path w="852" h="711" extrusionOk="0">
                  <a:moveTo>
                    <a:pt x="471" y="0"/>
                  </a:moveTo>
                  <a:cubicBezTo>
                    <a:pt x="436" y="0"/>
                    <a:pt x="401" y="3"/>
                    <a:pt x="366" y="7"/>
                  </a:cubicBezTo>
                  <a:cubicBezTo>
                    <a:pt x="214" y="7"/>
                    <a:pt x="1" y="7"/>
                    <a:pt x="1" y="190"/>
                  </a:cubicBezTo>
                  <a:cubicBezTo>
                    <a:pt x="31" y="463"/>
                    <a:pt x="244" y="676"/>
                    <a:pt x="518" y="706"/>
                  </a:cubicBezTo>
                  <a:cubicBezTo>
                    <a:pt x="538" y="709"/>
                    <a:pt x="558" y="710"/>
                    <a:pt x="577" y="710"/>
                  </a:cubicBezTo>
                  <a:cubicBezTo>
                    <a:pt x="776" y="710"/>
                    <a:pt x="852" y="567"/>
                    <a:pt x="852" y="372"/>
                  </a:cubicBezTo>
                  <a:cubicBezTo>
                    <a:pt x="852" y="86"/>
                    <a:pt x="674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6" name="Google Shape;39636;p45"/>
            <p:cNvSpPr/>
            <p:nvPr/>
          </p:nvSpPr>
          <p:spPr>
            <a:xfrm>
              <a:off x="5579400" y="2775325"/>
              <a:ext cx="20550" cy="17675"/>
            </a:xfrm>
            <a:custGeom>
              <a:avLst/>
              <a:gdLst/>
              <a:ahLst/>
              <a:cxnLst/>
              <a:rect l="l" t="t" r="r" b="b"/>
              <a:pathLst>
                <a:path w="822" h="707" extrusionOk="0">
                  <a:moveTo>
                    <a:pt x="404" y="0"/>
                  </a:moveTo>
                  <a:cubicBezTo>
                    <a:pt x="187" y="0"/>
                    <a:pt x="31" y="171"/>
                    <a:pt x="31" y="369"/>
                  </a:cubicBezTo>
                  <a:cubicBezTo>
                    <a:pt x="0" y="612"/>
                    <a:pt x="92" y="703"/>
                    <a:pt x="365" y="703"/>
                  </a:cubicBezTo>
                  <a:cubicBezTo>
                    <a:pt x="383" y="705"/>
                    <a:pt x="400" y="706"/>
                    <a:pt x="416" y="706"/>
                  </a:cubicBezTo>
                  <a:cubicBezTo>
                    <a:pt x="626" y="706"/>
                    <a:pt x="737" y="531"/>
                    <a:pt x="821" y="277"/>
                  </a:cubicBezTo>
                  <a:cubicBezTo>
                    <a:pt x="760" y="95"/>
                    <a:pt x="608" y="4"/>
                    <a:pt x="456" y="4"/>
                  </a:cubicBezTo>
                  <a:cubicBezTo>
                    <a:pt x="438" y="2"/>
                    <a:pt x="421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7" name="Google Shape;39637;p45"/>
            <p:cNvSpPr/>
            <p:nvPr/>
          </p:nvSpPr>
          <p:spPr>
            <a:xfrm>
              <a:off x="5346100" y="3035200"/>
              <a:ext cx="19025" cy="19100"/>
            </a:xfrm>
            <a:custGeom>
              <a:avLst/>
              <a:gdLst/>
              <a:ahLst/>
              <a:cxnLst/>
              <a:rect l="l" t="t" r="r" b="b"/>
              <a:pathLst>
                <a:path w="761" h="764" extrusionOk="0">
                  <a:moveTo>
                    <a:pt x="410" y="1"/>
                  </a:moveTo>
                  <a:cubicBezTo>
                    <a:pt x="214" y="1"/>
                    <a:pt x="34" y="174"/>
                    <a:pt x="62" y="399"/>
                  </a:cubicBezTo>
                  <a:cubicBezTo>
                    <a:pt x="1" y="582"/>
                    <a:pt x="153" y="734"/>
                    <a:pt x="335" y="764"/>
                  </a:cubicBezTo>
                  <a:cubicBezTo>
                    <a:pt x="548" y="734"/>
                    <a:pt x="730" y="642"/>
                    <a:pt x="730" y="399"/>
                  </a:cubicBezTo>
                  <a:cubicBezTo>
                    <a:pt x="761" y="186"/>
                    <a:pt x="700" y="4"/>
                    <a:pt x="457" y="4"/>
                  </a:cubicBezTo>
                  <a:cubicBezTo>
                    <a:pt x="441" y="2"/>
                    <a:pt x="426" y="1"/>
                    <a:pt x="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8" name="Google Shape;39638;p45"/>
            <p:cNvSpPr/>
            <p:nvPr/>
          </p:nvSpPr>
          <p:spPr>
            <a:xfrm>
              <a:off x="5532275" y="355430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66" y="0"/>
                  </a:moveTo>
                  <a:cubicBezTo>
                    <a:pt x="214" y="0"/>
                    <a:pt x="1" y="31"/>
                    <a:pt x="1" y="274"/>
                  </a:cubicBezTo>
                  <a:cubicBezTo>
                    <a:pt x="1" y="487"/>
                    <a:pt x="183" y="608"/>
                    <a:pt x="457" y="699"/>
                  </a:cubicBezTo>
                  <a:cubicBezTo>
                    <a:pt x="609" y="608"/>
                    <a:pt x="730" y="456"/>
                    <a:pt x="730" y="304"/>
                  </a:cubicBezTo>
                  <a:cubicBezTo>
                    <a:pt x="761" y="61"/>
                    <a:pt x="548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9" name="Google Shape;39639;p45"/>
            <p:cNvSpPr/>
            <p:nvPr/>
          </p:nvSpPr>
          <p:spPr>
            <a:xfrm>
              <a:off x="5407650" y="3209100"/>
              <a:ext cx="24350" cy="18750"/>
            </a:xfrm>
            <a:custGeom>
              <a:avLst/>
              <a:gdLst/>
              <a:ahLst/>
              <a:cxnLst/>
              <a:rect l="l" t="t" r="r" b="b"/>
              <a:pathLst>
                <a:path w="974" h="750" extrusionOk="0">
                  <a:moveTo>
                    <a:pt x="809" y="1"/>
                  </a:moveTo>
                  <a:cubicBezTo>
                    <a:pt x="793" y="1"/>
                    <a:pt x="777" y="3"/>
                    <a:pt x="761" y="9"/>
                  </a:cubicBezTo>
                  <a:cubicBezTo>
                    <a:pt x="670" y="39"/>
                    <a:pt x="548" y="100"/>
                    <a:pt x="427" y="130"/>
                  </a:cubicBezTo>
                  <a:cubicBezTo>
                    <a:pt x="214" y="161"/>
                    <a:pt x="1" y="252"/>
                    <a:pt x="1" y="495"/>
                  </a:cubicBezTo>
                  <a:cubicBezTo>
                    <a:pt x="1" y="586"/>
                    <a:pt x="62" y="677"/>
                    <a:pt x="123" y="708"/>
                  </a:cubicBezTo>
                  <a:cubicBezTo>
                    <a:pt x="170" y="737"/>
                    <a:pt x="211" y="750"/>
                    <a:pt x="248" y="750"/>
                  </a:cubicBezTo>
                  <a:cubicBezTo>
                    <a:pt x="401" y="750"/>
                    <a:pt x="475" y="538"/>
                    <a:pt x="548" y="465"/>
                  </a:cubicBezTo>
                  <a:cubicBezTo>
                    <a:pt x="639" y="373"/>
                    <a:pt x="822" y="465"/>
                    <a:pt x="913" y="313"/>
                  </a:cubicBezTo>
                  <a:cubicBezTo>
                    <a:pt x="943" y="252"/>
                    <a:pt x="943" y="191"/>
                    <a:pt x="974" y="130"/>
                  </a:cubicBezTo>
                  <a:cubicBezTo>
                    <a:pt x="949" y="55"/>
                    <a:pt x="882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0" name="Google Shape;39640;p45"/>
            <p:cNvSpPr/>
            <p:nvPr/>
          </p:nvSpPr>
          <p:spPr>
            <a:xfrm>
              <a:off x="5534575" y="2967050"/>
              <a:ext cx="19000" cy="17475"/>
            </a:xfrm>
            <a:custGeom>
              <a:avLst/>
              <a:gdLst/>
              <a:ahLst/>
              <a:cxnLst/>
              <a:rect l="l" t="t" r="r" b="b"/>
              <a:pathLst>
                <a:path w="760" h="699" extrusionOk="0">
                  <a:moveTo>
                    <a:pt x="448" y="1"/>
                  </a:moveTo>
                  <a:cubicBezTo>
                    <a:pt x="406" y="1"/>
                    <a:pt x="358" y="9"/>
                    <a:pt x="304" y="25"/>
                  </a:cubicBezTo>
                  <a:cubicBezTo>
                    <a:pt x="122" y="55"/>
                    <a:pt x="0" y="207"/>
                    <a:pt x="30" y="420"/>
                  </a:cubicBezTo>
                  <a:cubicBezTo>
                    <a:pt x="58" y="584"/>
                    <a:pt x="207" y="698"/>
                    <a:pt x="391" y="698"/>
                  </a:cubicBezTo>
                  <a:cubicBezTo>
                    <a:pt x="412" y="698"/>
                    <a:pt x="434" y="697"/>
                    <a:pt x="456" y="694"/>
                  </a:cubicBezTo>
                  <a:cubicBezTo>
                    <a:pt x="638" y="663"/>
                    <a:pt x="760" y="572"/>
                    <a:pt x="760" y="359"/>
                  </a:cubicBezTo>
                  <a:cubicBezTo>
                    <a:pt x="710" y="160"/>
                    <a:pt x="640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1" name="Google Shape;39641;p45"/>
            <p:cNvSpPr/>
            <p:nvPr/>
          </p:nvSpPr>
          <p:spPr>
            <a:xfrm>
              <a:off x="5720750" y="2938775"/>
              <a:ext cx="31175" cy="23775"/>
            </a:xfrm>
            <a:custGeom>
              <a:avLst/>
              <a:gdLst/>
              <a:ahLst/>
              <a:cxnLst/>
              <a:rect l="l" t="t" r="r" b="b"/>
              <a:pathLst>
                <a:path w="1247" h="951" extrusionOk="0">
                  <a:moveTo>
                    <a:pt x="547" y="1"/>
                  </a:moveTo>
                  <a:cubicBezTo>
                    <a:pt x="334" y="62"/>
                    <a:pt x="122" y="183"/>
                    <a:pt x="0" y="366"/>
                  </a:cubicBezTo>
                  <a:cubicBezTo>
                    <a:pt x="122" y="609"/>
                    <a:pt x="426" y="578"/>
                    <a:pt x="578" y="791"/>
                  </a:cubicBezTo>
                  <a:cubicBezTo>
                    <a:pt x="638" y="897"/>
                    <a:pt x="737" y="951"/>
                    <a:pt x="836" y="951"/>
                  </a:cubicBezTo>
                  <a:cubicBezTo>
                    <a:pt x="935" y="951"/>
                    <a:pt x="1033" y="897"/>
                    <a:pt x="1094" y="791"/>
                  </a:cubicBezTo>
                  <a:cubicBezTo>
                    <a:pt x="1246" y="578"/>
                    <a:pt x="1064" y="487"/>
                    <a:pt x="942" y="366"/>
                  </a:cubicBezTo>
                  <a:cubicBezTo>
                    <a:pt x="790" y="244"/>
                    <a:pt x="669" y="122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2" name="Google Shape;39642;p45"/>
            <p:cNvSpPr/>
            <p:nvPr/>
          </p:nvSpPr>
          <p:spPr>
            <a:xfrm>
              <a:off x="5368150" y="2896125"/>
              <a:ext cx="19025" cy="18475"/>
            </a:xfrm>
            <a:custGeom>
              <a:avLst/>
              <a:gdLst/>
              <a:ahLst/>
              <a:cxnLst/>
              <a:rect l="l" t="t" r="r" b="b"/>
              <a:pathLst>
                <a:path w="761" h="739" extrusionOk="0">
                  <a:moveTo>
                    <a:pt x="320" y="1"/>
                  </a:moveTo>
                  <a:cubicBezTo>
                    <a:pt x="167" y="1"/>
                    <a:pt x="89" y="140"/>
                    <a:pt x="61" y="278"/>
                  </a:cubicBezTo>
                  <a:cubicBezTo>
                    <a:pt x="0" y="491"/>
                    <a:pt x="152" y="704"/>
                    <a:pt x="396" y="734"/>
                  </a:cubicBezTo>
                  <a:cubicBezTo>
                    <a:pt x="414" y="737"/>
                    <a:pt x="431" y="738"/>
                    <a:pt x="448" y="738"/>
                  </a:cubicBezTo>
                  <a:cubicBezTo>
                    <a:pt x="628" y="738"/>
                    <a:pt x="733" y="594"/>
                    <a:pt x="760" y="400"/>
                  </a:cubicBezTo>
                  <a:cubicBezTo>
                    <a:pt x="760" y="126"/>
                    <a:pt x="517" y="35"/>
                    <a:pt x="365" y="5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3" name="Google Shape;39643;p45"/>
            <p:cNvSpPr/>
            <p:nvPr/>
          </p:nvSpPr>
          <p:spPr>
            <a:xfrm>
              <a:off x="5375750" y="3495775"/>
              <a:ext cx="25100" cy="11425"/>
            </a:xfrm>
            <a:custGeom>
              <a:avLst/>
              <a:gdLst/>
              <a:ahLst/>
              <a:cxnLst/>
              <a:rect l="l" t="t" r="r" b="b"/>
              <a:pathLst>
                <a:path w="1004" h="457" extrusionOk="0">
                  <a:moveTo>
                    <a:pt x="274" y="1"/>
                  </a:moveTo>
                  <a:cubicBezTo>
                    <a:pt x="152" y="1"/>
                    <a:pt x="0" y="1"/>
                    <a:pt x="0" y="153"/>
                  </a:cubicBezTo>
                  <a:cubicBezTo>
                    <a:pt x="0" y="244"/>
                    <a:pt x="61" y="335"/>
                    <a:pt x="122" y="366"/>
                  </a:cubicBezTo>
                  <a:cubicBezTo>
                    <a:pt x="244" y="426"/>
                    <a:pt x="380" y="457"/>
                    <a:pt x="521" y="457"/>
                  </a:cubicBezTo>
                  <a:cubicBezTo>
                    <a:pt x="661" y="457"/>
                    <a:pt x="806" y="426"/>
                    <a:pt x="943" y="366"/>
                  </a:cubicBezTo>
                  <a:cubicBezTo>
                    <a:pt x="973" y="366"/>
                    <a:pt x="1003" y="214"/>
                    <a:pt x="973" y="153"/>
                  </a:cubicBezTo>
                  <a:cubicBezTo>
                    <a:pt x="943" y="92"/>
                    <a:pt x="851" y="31"/>
                    <a:pt x="791" y="31"/>
                  </a:cubicBezTo>
                  <a:cubicBezTo>
                    <a:pt x="760" y="21"/>
                    <a:pt x="730" y="18"/>
                    <a:pt x="699" y="18"/>
                  </a:cubicBezTo>
                  <a:cubicBezTo>
                    <a:pt x="639" y="18"/>
                    <a:pt x="578" y="31"/>
                    <a:pt x="517" y="31"/>
                  </a:cubicBezTo>
                  <a:cubicBezTo>
                    <a:pt x="426" y="1"/>
                    <a:pt x="335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4" name="Google Shape;39644;p45"/>
            <p:cNvSpPr/>
            <p:nvPr/>
          </p:nvSpPr>
          <p:spPr>
            <a:xfrm>
              <a:off x="5360550" y="3072525"/>
              <a:ext cx="23575" cy="16275"/>
            </a:xfrm>
            <a:custGeom>
              <a:avLst/>
              <a:gdLst/>
              <a:ahLst/>
              <a:cxnLst/>
              <a:rect l="l" t="t" r="r" b="b"/>
              <a:pathLst>
                <a:path w="943" h="651" extrusionOk="0">
                  <a:moveTo>
                    <a:pt x="653" y="0"/>
                  </a:moveTo>
                  <a:cubicBezTo>
                    <a:pt x="615" y="0"/>
                    <a:pt x="578" y="11"/>
                    <a:pt x="548" y="31"/>
                  </a:cubicBezTo>
                  <a:cubicBezTo>
                    <a:pt x="365" y="122"/>
                    <a:pt x="122" y="92"/>
                    <a:pt x="0" y="304"/>
                  </a:cubicBezTo>
                  <a:cubicBezTo>
                    <a:pt x="183" y="426"/>
                    <a:pt x="365" y="517"/>
                    <a:pt x="548" y="639"/>
                  </a:cubicBezTo>
                  <a:cubicBezTo>
                    <a:pt x="570" y="646"/>
                    <a:pt x="597" y="650"/>
                    <a:pt x="625" y="650"/>
                  </a:cubicBezTo>
                  <a:cubicBezTo>
                    <a:pt x="709" y="650"/>
                    <a:pt x="806" y="616"/>
                    <a:pt x="852" y="548"/>
                  </a:cubicBezTo>
                  <a:cubicBezTo>
                    <a:pt x="943" y="396"/>
                    <a:pt x="943" y="244"/>
                    <a:pt x="852" y="122"/>
                  </a:cubicBezTo>
                  <a:cubicBezTo>
                    <a:pt x="811" y="41"/>
                    <a:pt x="730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5" name="Google Shape;39645;p45"/>
            <p:cNvSpPr/>
            <p:nvPr/>
          </p:nvSpPr>
          <p:spPr>
            <a:xfrm>
              <a:off x="5273150" y="3362050"/>
              <a:ext cx="19025" cy="17500"/>
            </a:xfrm>
            <a:custGeom>
              <a:avLst/>
              <a:gdLst/>
              <a:ahLst/>
              <a:cxnLst/>
              <a:rect l="l" t="t" r="r" b="b"/>
              <a:pathLst>
                <a:path w="761" h="700" extrusionOk="0">
                  <a:moveTo>
                    <a:pt x="396" y="0"/>
                  </a:moveTo>
                  <a:cubicBezTo>
                    <a:pt x="183" y="0"/>
                    <a:pt x="31" y="61"/>
                    <a:pt x="31" y="304"/>
                  </a:cubicBezTo>
                  <a:cubicBezTo>
                    <a:pt x="1" y="486"/>
                    <a:pt x="153" y="669"/>
                    <a:pt x="366" y="699"/>
                  </a:cubicBezTo>
                  <a:cubicBezTo>
                    <a:pt x="578" y="699"/>
                    <a:pt x="700" y="578"/>
                    <a:pt x="730" y="365"/>
                  </a:cubicBezTo>
                  <a:cubicBezTo>
                    <a:pt x="761" y="152"/>
                    <a:pt x="578" y="31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6" name="Google Shape;39646;p45"/>
            <p:cNvSpPr/>
            <p:nvPr/>
          </p:nvSpPr>
          <p:spPr>
            <a:xfrm>
              <a:off x="5287600" y="3472225"/>
              <a:ext cx="17500" cy="16750"/>
            </a:xfrm>
            <a:custGeom>
              <a:avLst/>
              <a:gdLst/>
              <a:ahLst/>
              <a:cxnLst/>
              <a:rect l="l" t="t" r="r" b="b"/>
              <a:pathLst>
                <a:path w="700" h="670" extrusionOk="0">
                  <a:moveTo>
                    <a:pt x="396" y="1"/>
                  </a:moveTo>
                  <a:cubicBezTo>
                    <a:pt x="183" y="1"/>
                    <a:pt x="31" y="61"/>
                    <a:pt x="31" y="304"/>
                  </a:cubicBezTo>
                  <a:cubicBezTo>
                    <a:pt x="0" y="487"/>
                    <a:pt x="122" y="669"/>
                    <a:pt x="335" y="669"/>
                  </a:cubicBezTo>
                  <a:cubicBezTo>
                    <a:pt x="548" y="669"/>
                    <a:pt x="639" y="548"/>
                    <a:pt x="700" y="304"/>
                  </a:cubicBezTo>
                  <a:cubicBezTo>
                    <a:pt x="700" y="122"/>
                    <a:pt x="548" y="1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7" name="Google Shape;39647;p45"/>
            <p:cNvSpPr/>
            <p:nvPr/>
          </p:nvSpPr>
          <p:spPr>
            <a:xfrm>
              <a:off x="5598400" y="3285950"/>
              <a:ext cx="17500" cy="16950"/>
            </a:xfrm>
            <a:custGeom>
              <a:avLst/>
              <a:gdLst/>
              <a:ahLst/>
              <a:cxnLst/>
              <a:rect l="l" t="t" r="r" b="b"/>
              <a:pathLst>
                <a:path w="700" h="678" extrusionOk="0">
                  <a:moveTo>
                    <a:pt x="394" y="1"/>
                  </a:moveTo>
                  <a:cubicBezTo>
                    <a:pt x="375" y="1"/>
                    <a:pt x="356" y="2"/>
                    <a:pt x="335" y="5"/>
                  </a:cubicBezTo>
                  <a:cubicBezTo>
                    <a:pt x="152" y="5"/>
                    <a:pt x="0" y="187"/>
                    <a:pt x="31" y="369"/>
                  </a:cubicBezTo>
                  <a:cubicBezTo>
                    <a:pt x="31" y="536"/>
                    <a:pt x="183" y="677"/>
                    <a:pt x="348" y="677"/>
                  </a:cubicBezTo>
                  <a:cubicBezTo>
                    <a:pt x="364" y="677"/>
                    <a:pt x="380" y="676"/>
                    <a:pt x="395" y="673"/>
                  </a:cubicBezTo>
                  <a:cubicBezTo>
                    <a:pt x="639" y="673"/>
                    <a:pt x="699" y="521"/>
                    <a:pt x="699" y="339"/>
                  </a:cubicBezTo>
                  <a:cubicBezTo>
                    <a:pt x="672" y="144"/>
                    <a:pt x="593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8" name="Google Shape;39648;p45"/>
            <p:cNvSpPr/>
            <p:nvPr/>
          </p:nvSpPr>
          <p:spPr>
            <a:xfrm>
              <a:off x="5495050" y="3102925"/>
              <a:ext cx="20550" cy="25200"/>
            </a:xfrm>
            <a:custGeom>
              <a:avLst/>
              <a:gdLst/>
              <a:ahLst/>
              <a:cxnLst/>
              <a:rect l="l" t="t" r="r" b="b"/>
              <a:pathLst>
                <a:path w="822" h="1008" extrusionOk="0">
                  <a:moveTo>
                    <a:pt x="274" y="0"/>
                  </a:moveTo>
                  <a:cubicBezTo>
                    <a:pt x="0" y="183"/>
                    <a:pt x="92" y="456"/>
                    <a:pt x="92" y="730"/>
                  </a:cubicBezTo>
                  <a:cubicBezTo>
                    <a:pt x="170" y="906"/>
                    <a:pt x="350" y="1007"/>
                    <a:pt x="533" y="1007"/>
                  </a:cubicBezTo>
                  <a:cubicBezTo>
                    <a:pt x="634" y="1007"/>
                    <a:pt x="735" y="977"/>
                    <a:pt x="821" y="912"/>
                  </a:cubicBezTo>
                  <a:cubicBezTo>
                    <a:pt x="700" y="669"/>
                    <a:pt x="396" y="456"/>
                    <a:pt x="487" y="91"/>
                  </a:cubicBezTo>
                  <a:cubicBezTo>
                    <a:pt x="426" y="61"/>
                    <a:pt x="365" y="31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9" name="Google Shape;39649;p45"/>
            <p:cNvSpPr/>
            <p:nvPr/>
          </p:nvSpPr>
          <p:spPr>
            <a:xfrm>
              <a:off x="5501125" y="3162200"/>
              <a:ext cx="18275" cy="17775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213" y="0"/>
                  </a:moveTo>
                  <a:cubicBezTo>
                    <a:pt x="183" y="91"/>
                    <a:pt x="122" y="183"/>
                    <a:pt x="92" y="304"/>
                  </a:cubicBezTo>
                  <a:cubicBezTo>
                    <a:pt x="1" y="456"/>
                    <a:pt x="61" y="638"/>
                    <a:pt x="244" y="699"/>
                  </a:cubicBezTo>
                  <a:cubicBezTo>
                    <a:pt x="273" y="706"/>
                    <a:pt x="303" y="710"/>
                    <a:pt x="334" y="710"/>
                  </a:cubicBezTo>
                  <a:cubicBezTo>
                    <a:pt x="434" y="710"/>
                    <a:pt x="539" y="671"/>
                    <a:pt x="609" y="578"/>
                  </a:cubicBezTo>
                  <a:cubicBezTo>
                    <a:pt x="730" y="456"/>
                    <a:pt x="730" y="274"/>
                    <a:pt x="609" y="183"/>
                  </a:cubicBezTo>
                  <a:cubicBezTo>
                    <a:pt x="517" y="61"/>
                    <a:pt x="365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0" name="Google Shape;39650;p45"/>
            <p:cNvSpPr/>
            <p:nvPr/>
          </p:nvSpPr>
          <p:spPr>
            <a:xfrm>
              <a:off x="5146250" y="3185175"/>
              <a:ext cx="18275" cy="16550"/>
            </a:xfrm>
            <a:custGeom>
              <a:avLst/>
              <a:gdLst/>
              <a:ahLst/>
              <a:cxnLst/>
              <a:rect l="l" t="t" r="r" b="b"/>
              <a:pathLst>
                <a:path w="731" h="662" extrusionOk="0">
                  <a:moveTo>
                    <a:pt x="309" y="1"/>
                  </a:moveTo>
                  <a:cubicBezTo>
                    <a:pt x="191" y="1"/>
                    <a:pt x="77" y="69"/>
                    <a:pt x="31" y="206"/>
                  </a:cubicBezTo>
                  <a:cubicBezTo>
                    <a:pt x="1" y="327"/>
                    <a:pt x="31" y="479"/>
                    <a:pt x="153" y="571"/>
                  </a:cubicBezTo>
                  <a:cubicBezTo>
                    <a:pt x="214" y="631"/>
                    <a:pt x="290" y="662"/>
                    <a:pt x="366" y="662"/>
                  </a:cubicBezTo>
                  <a:cubicBezTo>
                    <a:pt x="442" y="662"/>
                    <a:pt x="518" y="631"/>
                    <a:pt x="578" y="571"/>
                  </a:cubicBezTo>
                  <a:cubicBezTo>
                    <a:pt x="670" y="479"/>
                    <a:pt x="730" y="327"/>
                    <a:pt x="730" y="175"/>
                  </a:cubicBezTo>
                  <a:cubicBezTo>
                    <a:pt x="639" y="115"/>
                    <a:pt x="518" y="84"/>
                    <a:pt x="426" y="23"/>
                  </a:cubicBezTo>
                  <a:cubicBezTo>
                    <a:pt x="388" y="8"/>
                    <a:pt x="349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1" name="Google Shape;39651;p45"/>
            <p:cNvSpPr/>
            <p:nvPr/>
          </p:nvSpPr>
          <p:spPr>
            <a:xfrm>
              <a:off x="5437300" y="3535300"/>
              <a:ext cx="24350" cy="15650"/>
            </a:xfrm>
            <a:custGeom>
              <a:avLst/>
              <a:gdLst/>
              <a:ahLst/>
              <a:cxnLst/>
              <a:rect l="l" t="t" r="r" b="b"/>
              <a:pathLst>
                <a:path w="974" h="626" extrusionOk="0">
                  <a:moveTo>
                    <a:pt x="548" y="0"/>
                  </a:moveTo>
                  <a:cubicBezTo>
                    <a:pt x="304" y="61"/>
                    <a:pt x="0" y="183"/>
                    <a:pt x="152" y="487"/>
                  </a:cubicBezTo>
                  <a:cubicBezTo>
                    <a:pt x="205" y="582"/>
                    <a:pt x="295" y="625"/>
                    <a:pt x="398" y="625"/>
                  </a:cubicBezTo>
                  <a:cubicBezTo>
                    <a:pt x="592" y="625"/>
                    <a:pt x="834" y="471"/>
                    <a:pt x="973" y="213"/>
                  </a:cubicBezTo>
                  <a:cubicBezTo>
                    <a:pt x="851" y="92"/>
                    <a:pt x="700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2" name="Google Shape;39652;p45"/>
            <p:cNvSpPr/>
            <p:nvPr/>
          </p:nvSpPr>
          <p:spPr>
            <a:xfrm>
              <a:off x="5406150" y="3578525"/>
              <a:ext cx="16725" cy="16075"/>
            </a:xfrm>
            <a:custGeom>
              <a:avLst/>
              <a:gdLst/>
              <a:ahLst/>
              <a:cxnLst/>
              <a:rect l="l" t="t" r="r" b="b"/>
              <a:pathLst>
                <a:path w="669" h="643" extrusionOk="0">
                  <a:moveTo>
                    <a:pt x="366" y="0"/>
                  </a:moveTo>
                  <a:cubicBezTo>
                    <a:pt x="163" y="0"/>
                    <a:pt x="58" y="146"/>
                    <a:pt x="31" y="369"/>
                  </a:cubicBezTo>
                  <a:cubicBezTo>
                    <a:pt x="0" y="521"/>
                    <a:pt x="122" y="642"/>
                    <a:pt x="274" y="642"/>
                  </a:cubicBezTo>
                  <a:cubicBezTo>
                    <a:pt x="456" y="642"/>
                    <a:pt x="638" y="521"/>
                    <a:pt x="669" y="338"/>
                  </a:cubicBezTo>
                  <a:cubicBezTo>
                    <a:pt x="669" y="186"/>
                    <a:pt x="578" y="34"/>
                    <a:pt x="426" y="4"/>
                  </a:cubicBezTo>
                  <a:cubicBezTo>
                    <a:pt x="405" y="1"/>
                    <a:pt x="385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3" name="Google Shape;39653;p45"/>
            <p:cNvSpPr/>
            <p:nvPr/>
          </p:nvSpPr>
          <p:spPr>
            <a:xfrm>
              <a:off x="5360625" y="3423500"/>
              <a:ext cx="17425" cy="16175"/>
            </a:xfrm>
            <a:custGeom>
              <a:avLst/>
              <a:gdLst/>
              <a:ahLst/>
              <a:cxnLst/>
              <a:rect l="l" t="t" r="r" b="b"/>
              <a:pathLst>
                <a:path w="697" h="647" extrusionOk="0">
                  <a:moveTo>
                    <a:pt x="315" y="0"/>
                  </a:moveTo>
                  <a:cubicBezTo>
                    <a:pt x="150" y="0"/>
                    <a:pt x="0" y="144"/>
                    <a:pt x="28" y="339"/>
                  </a:cubicBezTo>
                  <a:cubicBezTo>
                    <a:pt x="56" y="505"/>
                    <a:pt x="185" y="646"/>
                    <a:pt x="369" y="646"/>
                  </a:cubicBezTo>
                  <a:cubicBezTo>
                    <a:pt x="387" y="646"/>
                    <a:pt x="405" y="645"/>
                    <a:pt x="423" y="643"/>
                  </a:cubicBezTo>
                  <a:cubicBezTo>
                    <a:pt x="605" y="643"/>
                    <a:pt x="697" y="551"/>
                    <a:pt x="697" y="339"/>
                  </a:cubicBezTo>
                  <a:cubicBezTo>
                    <a:pt x="697" y="156"/>
                    <a:pt x="545" y="4"/>
                    <a:pt x="362" y="4"/>
                  </a:cubicBezTo>
                  <a:cubicBezTo>
                    <a:pt x="347" y="2"/>
                    <a:pt x="331" y="0"/>
                    <a:pt x="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4" name="Google Shape;39654;p45"/>
            <p:cNvSpPr/>
            <p:nvPr/>
          </p:nvSpPr>
          <p:spPr>
            <a:xfrm>
              <a:off x="5416075" y="3186425"/>
              <a:ext cx="16700" cy="15300"/>
            </a:xfrm>
            <a:custGeom>
              <a:avLst/>
              <a:gdLst/>
              <a:ahLst/>
              <a:cxnLst/>
              <a:rect l="l" t="t" r="r" b="b"/>
              <a:pathLst>
                <a:path w="668" h="612" extrusionOk="0">
                  <a:moveTo>
                    <a:pt x="323" y="0"/>
                  </a:moveTo>
                  <a:cubicBezTo>
                    <a:pt x="155" y="0"/>
                    <a:pt x="1" y="169"/>
                    <a:pt x="29" y="338"/>
                  </a:cubicBezTo>
                  <a:cubicBezTo>
                    <a:pt x="29" y="490"/>
                    <a:pt x="150" y="612"/>
                    <a:pt x="302" y="612"/>
                  </a:cubicBezTo>
                  <a:cubicBezTo>
                    <a:pt x="485" y="612"/>
                    <a:pt x="637" y="460"/>
                    <a:pt x="667" y="277"/>
                  </a:cubicBezTo>
                  <a:cubicBezTo>
                    <a:pt x="637" y="125"/>
                    <a:pt x="515" y="4"/>
                    <a:pt x="363" y="4"/>
                  </a:cubicBezTo>
                  <a:cubicBezTo>
                    <a:pt x="350" y="2"/>
                    <a:pt x="336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5" name="Google Shape;39655;p45"/>
            <p:cNvSpPr/>
            <p:nvPr/>
          </p:nvSpPr>
          <p:spPr>
            <a:xfrm>
              <a:off x="5273150" y="3432700"/>
              <a:ext cx="16000" cy="17900"/>
            </a:xfrm>
            <a:custGeom>
              <a:avLst/>
              <a:gdLst/>
              <a:ahLst/>
              <a:cxnLst/>
              <a:rect l="l" t="t" r="r" b="b"/>
              <a:pathLst>
                <a:path w="640" h="716" extrusionOk="0">
                  <a:moveTo>
                    <a:pt x="396" y="1"/>
                  </a:moveTo>
                  <a:cubicBezTo>
                    <a:pt x="153" y="1"/>
                    <a:pt x="92" y="153"/>
                    <a:pt x="62" y="335"/>
                  </a:cubicBezTo>
                  <a:cubicBezTo>
                    <a:pt x="1" y="487"/>
                    <a:pt x="92" y="670"/>
                    <a:pt x="244" y="700"/>
                  </a:cubicBezTo>
                  <a:cubicBezTo>
                    <a:pt x="282" y="711"/>
                    <a:pt x="315" y="716"/>
                    <a:pt x="344" y="716"/>
                  </a:cubicBezTo>
                  <a:cubicBezTo>
                    <a:pt x="477" y="716"/>
                    <a:pt x="523" y="607"/>
                    <a:pt x="548" y="457"/>
                  </a:cubicBezTo>
                  <a:cubicBezTo>
                    <a:pt x="578" y="305"/>
                    <a:pt x="639" y="92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6" name="Google Shape;39656;p45"/>
            <p:cNvSpPr/>
            <p:nvPr/>
          </p:nvSpPr>
          <p:spPr>
            <a:xfrm>
              <a:off x="5366625" y="3641675"/>
              <a:ext cx="15225" cy="15350"/>
            </a:xfrm>
            <a:custGeom>
              <a:avLst/>
              <a:gdLst/>
              <a:ahLst/>
              <a:cxnLst/>
              <a:rect l="l" t="t" r="r" b="b"/>
              <a:pathLst>
                <a:path w="609" h="614" extrusionOk="0">
                  <a:moveTo>
                    <a:pt x="274" y="1"/>
                  </a:moveTo>
                  <a:cubicBezTo>
                    <a:pt x="153" y="62"/>
                    <a:pt x="1" y="122"/>
                    <a:pt x="1" y="335"/>
                  </a:cubicBezTo>
                  <a:cubicBezTo>
                    <a:pt x="1" y="487"/>
                    <a:pt x="92" y="609"/>
                    <a:pt x="274" y="609"/>
                  </a:cubicBezTo>
                  <a:cubicBezTo>
                    <a:pt x="293" y="612"/>
                    <a:pt x="311" y="613"/>
                    <a:pt x="329" y="613"/>
                  </a:cubicBezTo>
                  <a:cubicBezTo>
                    <a:pt x="486" y="613"/>
                    <a:pt x="609" y="496"/>
                    <a:pt x="609" y="305"/>
                  </a:cubicBezTo>
                  <a:cubicBezTo>
                    <a:pt x="609" y="153"/>
                    <a:pt x="487" y="62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7" name="Google Shape;39657;p45"/>
            <p:cNvSpPr/>
            <p:nvPr/>
          </p:nvSpPr>
          <p:spPr>
            <a:xfrm>
              <a:off x="5133350" y="2943350"/>
              <a:ext cx="16725" cy="13700"/>
            </a:xfrm>
            <a:custGeom>
              <a:avLst/>
              <a:gdLst/>
              <a:ahLst/>
              <a:cxnLst/>
              <a:rect l="l" t="t" r="r" b="b"/>
              <a:pathLst>
                <a:path w="669" h="548" extrusionOk="0">
                  <a:moveTo>
                    <a:pt x="395" y="0"/>
                  </a:moveTo>
                  <a:cubicBezTo>
                    <a:pt x="152" y="0"/>
                    <a:pt x="0" y="31"/>
                    <a:pt x="0" y="243"/>
                  </a:cubicBezTo>
                  <a:cubicBezTo>
                    <a:pt x="0" y="487"/>
                    <a:pt x="182" y="547"/>
                    <a:pt x="334" y="547"/>
                  </a:cubicBezTo>
                  <a:cubicBezTo>
                    <a:pt x="517" y="547"/>
                    <a:pt x="638" y="456"/>
                    <a:pt x="638" y="304"/>
                  </a:cubicBezTo>
                  <a:cubicBezTo>
                    <a:pt x="669" y="152"/>
                    <a:pt x="547" y="0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8" name="Google Shape;39658;p45"/>
            <p:cNvSpPr/>
            <p:nvPr/>
          </p:nvSpPr>
          <p:spPr>
            <a:xfrm>
              <a:off x="5444125" y="3350650"/>
              <a:ext cx="15225" cy="15325"/>
            </a:xfrm>
            <a:custGeom>
              <a:avLst/>
              <a:gdLst/>
              <a:ahLst/>
              <a:cxnLst/>
              <a:rect l="l" t="t" r="r" b="b"/>
              <a:pathLst>
                <a:path w="609" h="613" extrusionOk="0">
                  <a:moveTo>
                    <a:pt x="366" y="0"/>
                  </a:moveTo>
                  <a:cubicBezTo>
                    <a:pt x="123" y="0"/>
                    <a:pt x="62" y="183"/>
                    <a:pt x="31" y="335"/>
                  </a:cubicBezTo>
                  <a:cubicBezTo>
                    <a:pt x="1" y="487"/>
                    <a:pt x="92" y="578"/>
                    <a:pt x="214" y="608"/>
                  </a:cubicBezTo>
                  <a:cubicBezTo>
                    <a:pt x="232" y="611"/>
                    <a:pt x="251" y="613"/>
                    <a:pt x="269" y="613"/>
                  </a:cubicBezTo>
                  <a:cubicBezTo>
                    <a:pt x="432" y="613"/>
                    <a:pt x="582" y="495"/>
                    <a:pt x="609" y="304"/>
                  </a:cubicBezTo>
                  <a:cubicBezTo>
                    <a:pt x="609" y="152"/>
                    <a:pt x="487" y="61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9" name="Google Shape;39659;p45"/>
            <p:cNvSpPr/>
            <p:nvPr/>
          </p:nvSpPr>
          <p:spPr>
            <a:xfrm>
              <a:off x="5716175" y="2934275"/>
              <a:ext cx="18275" cy="13650"/>
            </a:xfrm>
            <a:custGeom>
              <a:avLst/>
              <a:gdLst/>
              <a:ahLst/>
              <a:cxnLst/>
              <a:rect l="l" t="t" r="r" b="b"/>
              <a:pathLst>
                <a:path w="731" h="546" extrusionOk="0">
                  <a:moveTo>
                    <a:pt x="433" y="0"/>
                  </a:moveTo>
                  <a:cubicBezTo>
                    <a:pt x="341" y="0"/>
                    <a:pt x="250" y="39"/>
                    <a:pt x="183" y="120"/>
                  </a:cubicBezTo>
                  <a:cubicBezTo>
                    <a:pt x="31" y="242"/>
                    <a:pt x="1" y="394"/>
                    <a:pt x="183" y="546"/>
                  </a:cubicBezTo>
                  <a:cubicBezTo>
                    <a:pt x="457" y="546"/>
                    <a:pt x="730" y="546"/>
                    <a:pt x="730" y="181"/>
                  </a:cubicBezTo>
                  <a:cubicBezTo>
                    <a:pt x="662" y="62"/>
                    <a:pt x="547" y="0"/>
                    <a:pt x="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0" name="Google Shape;39660;p45"/>
            <p:cNvSpPr/>
            <p:nvPr/>
          </p:nvSpPr>
          <p:spPr>
            <a:xfrm>
              <a:off x="5606000" y="3045025"/>
              <a:ext cx="19025" cy="16875"/>
            </a:xfrm>
            <a:custGeom>
              <a:avLst/>
              <a:gdLst/>
              <a:ahLst/>
              <a:cxnLst/>
              <a:rect l="l" t="t" r="r" b="b"/>
              <a:pathLst>
                <a:path w="761" h="675" extrusionOk="0">
                  <a:moveTo>
                    <a:pt x="374" y="1"/>
                  </a:moveTo>
                  <a:cubicBezTo>
                    <a:pt x="269" y="1"/>
                    <a:pt x="177" y="54"/>
                    <a:pt x="122" y="219"/>
                  </a:cubicBezTo>
                  <a:cubicBezTo>
                    <a:pt x="0" y="523"/>
                    <a:pt x="365" y="462"/>
                    <a:pt x="517" y="553"/>
                  </a:cubicBezTo>
                  <a:cubicBezTo>
                    <a:pt x="578" y="614"/>
                    <a:pt x="669" y="645"/>
                    <a:pt x="730" y="675"/>
                  </a:cubicBezTo>
                  <a:cubicBezTo>
                    <a:pt x="760" y="523"/>
                    <a:pt x="760" y="310"/>
                    <a:pt x="760" y="128"/>
                  </a:cubicBezTo>
                  <a:cubicBezTo>
                    <a:pt x="644" y="78"/>
                    <a:pt x="500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1" name="Google Shape;39661;p45"/>
            <p:cNvSpPr/>
            <p:nvPr/>
          </p:nvSpPr>
          <p:spPr>
            <a:xfrm>
              <a:off x="5517850" y="3007175"/>
              <a:ext cx="17500" cy="22825"/>
            </a:xfrm>
            <a:custGeom>
              <a:avLst/>
              <a:gdLst/>
              <a:ahLst/>
              <a:cxnLst/>
              <a:rect l="l" t="t" r="r" b="b"/>
              <a:pathLst>
                <a:path w="700" h="913" extrusionOk="0">
                  <a:moveTo>
                    <a:pt x="92" y="0"/>
                  </a:moveTo>
                  <a:lnTo>
                    <a:pt x="92" y="0"/>
                  </a:lnTo>
                  <a:cubicBezTo>
                    <a:pt x="122" y="365"/>
                    <a:pt x="0" y="760"/>
                    <a:pt x="456" y="912"/>
                  </a:cubicBezTo>
                  <a:cubicBezTo>
                    <a:pt x="487" y="639"/>
                    <a:pt x="699" y="335"/>
                    <a:pt x="487" y="31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2" name="Google Shape;39662;p45"/>
            <p:cNvSpPr/>
            <p:nvPr/>
          </p:nvSpPr>
          <p:spPr>
            <a:xfrm>
              <a:off x="5416775" y="3010075"/>
              <a:ext cx="15225" cy="13925"/>
            </a:xfrm>
            <a:custGeom>
              <a:avLst/>
              <a:gdLst/>
              <a:ahLst/>
              <a:cxnLst/>
              <a:rect l="l" t="t" r="r" b="b"/>
              <a:pathLst>
                <a:path w="609" h="557" extrusionOk="0">
                  <a:moveTo>
                    <a:pt x="327" y="0"/>
                  </a:moveTo>
                  <a:cubicBezTo>
                    <a:pt x="170" y="0"/>
                    <a:pt x="27" y="90"/>
                    <a:pt x="1" y="249"/>
                  </a:cubicBezTo>
                  <a:cubicBezTo>
                    <a:pt x="1" y="401"/>
                    <a:pt x="122" y="523"/>
                    <a:pt x="274" y="553"/>
                  </a:cubicBezTo>
                  <a:cubicBezTo>
                    <a:pt x="290" y="556"/>
                    <a:pt x="305" y="557"/>
                    <a:pt x="320" y="557"/>
                  </a:cubicBezTo>
                  <a:cubicBezTo>
                    <a:pt x="482" y="557"/>
                    <a:pt x="609" y="413"/>
                    <a:pt x="609" y="219"/>
                  </a:cubicBezTo>
                  <a:cubicBezTo>
                    <a:pt x="609" y="97"/>
                    <a:pt x="517" y="6"/>
                    <a:pt x="396" y="6"/>
                  </a:cubicBezTo>
                  <a:cubicBezTo>
                    <a:pt x="373" y="2"/>
                    <a:pt x="350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3" name="Google Shape;39663;p45"/>
            <p:cNvSpPr/>
            <p:nvPr/>
          </p:nvSpPr>
          <p:spPr>
            <a:xfrm>
              <a:off x="5622700" y="2982850"/>
              <a:ext cx="15225" cy="14625"/>
            </a:xfrm>
            <a:custGeom>
              <a:avLst/>
              <a:gdLst/>
              <a:ahLst/>
              <a:cxnLst/>
              <a:rect l="l" t="t" r="r" b="b"/>
              <a:pathLst>
                <a:path w="609" h="585" extrusionOk="0">
                  <a:moveTo>
                    <a:pt x="366" y="1"/>
                  </a:moveTo>
                  <a:cubicBezTo>
                    <a:pt x="153" y="1"/>
                    <a:pt x="1" y="153"/>
                    <a:pt x="31" y="335"/>
                  </a:cubicBezTo>
                  <a:cubicBezTo>
                    <a:pt x="31" y="494"/>
                    <a:pt x="147" y="584"/>
                    <a:pt x="278" y="584"/>
                  </a:cubicBezTo>
                  <a:cubicBezTo>
                    <a:pt x="297" y="584"/>
                    <a:pt x="316" y="582"/>
                    <a:pt x="335" y="578"/>
                  </a:cubicBezTo>
                  <a:cubicBezTo>
                    <a:pt x="518" y="578"/>
                    <a:pt x="609" y="487"/>
                    <a:pt x="609" y="274"/>
                  </a:cubicBezTo>
                  <a:cubicBezTo>
                    <a:pt x="609" y="153"/>
                    <a:pt x="518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4" name="Google Shape;39664;p45"/>
            <p:cNvSpPr/>
            <p:nvPr/>
          </p:nvSpPr>
          <p:spPr>
            <a:xfrm>
              <a:off x="5524675" y="3230325"/>
              <a:ext cx="16750" cy="13200"/>
            </a:xfrm>
            <a:custGeom>
              <a:avLst/>
              <a:gdLst/>
              <a:ahLst/>
              <a:cxnLst/>
              <a:rect l="l" t="t" r="r" b="b"/>
              <a:pathLst>
                <a:path w="670" h="528" extrusionOk="0">
                  <a:moveTo>
                    <a:pt x="345" y="1"/>
                  </a:moveTo>
                  <a:cubicBezTo>
                    <a:pt x="204" y="1"/>
                    <a:pt x="80" y="55"/>
                    <a:pt x="31" y="224"/>
                  </a:cubicBezTo>
                  <a:cubicBezTo>
                    <a:pt x="1" y="375"/>
                    <a:pt x="122" y="527"/>
                    <a:pt x="274" y="527"/>
                  </a:cubicBezTo>
                  <a:cubicBezTo>
                    <a:pt x="457" y="527"/>
                    <a:pt x="609" y="436"/>
                    <a:pt x="639" y="254"/>
                  </a:cubicBezTo>
                  <a:cubicBezTo>
                    <a:pt x="670" y="132"/>
                    <a:pt x="578" y="41"/>
                    <a:pt x="457" y="11"/>
                  </a:cubicBezTo>
                  <a:cubicBezTo>
                    <a:pt x="419" y="4"/>
                    <a:pt x="381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5" name="Google Shape;39665;p45"/>
            <p:cNvSpPr/>
            <p:nvPr/>
          </p:nvSpPr>
          <p:spPr>
            <a:xfrm>
              <a:off x="5346100" y="3251700"/>
              <a:ext cx="16000" cy="19175"/>
            </a:xfrm>
            <a:custGeom>
              <a:avLst/>
              <a:gdLst/>
              <a:ahLst/>
              <a:cxnLst/>
              <a:rect l="l" t="t" r="r" b="b"/>
              <a:pathLst>
                <a:path w="640" h="767" extrusionOk="0">
                  <a:moveTo>
                    <a:pt x="288" y="1"/>
                  </a:moveTo>
                  <a:cubicBezTo>
                    <a:pt x="243" y="1"/>
                    <a:pt x="149" y="76"/>
                    <a:pt x="123" y="128"/>
                  </a:cubicBezTo>
                  <a:cubicBezTo>
                    <a:pt x="1" y="432"/>
                    <a:pt x="244" y="554"/>
                    <a:pt x="548" y="767"/>
                  </a:cubicBezTo>
                  <a:cubicBezTo>
                    <a:pt x="548" y="402"/>
                    <a:pt x="639" y="128"/>
                    <a:pt x="305" y="7"/>
                  </a:cubicBezTo>
                  <a:cubicBezTo>
                    <a:pt x="301" y="3"/>
                    <a:pt x="295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6" name="Google Shape;39666;p45"/>
            <p:cNvSpPr/>
            <p:nvPr/>
          </p:nvSpPr>
          <p:spPr>
            <a:xfrm>
              <a:off x="5811925" y="3074675"/>
              <a:ext cx="12950" cy="14725"/>
            </a:xfrm>
            <a:custGeom>
              <a:avLst/>
              <a:gdLst/>
              <a:ahLst/>
              <a:cxnLst/>
              <a:rect l="l" t="t" r="r" b="b"/>
              <a:pathLst>
                <a:path w="518" h="589" extrusionOk="0">
                  <a:moveTo>
                    <a:pt x="250" y="1"/>
                  </a:moveTo>
                  <a:cubicBezTo>
                    <a:pt x="104" y="1"/>
                    <a:pt x="31" y="113"/>
                    <a:pt x="31" y="249"/>
                  </a:cubicBezTo>
                  <a:cubicBezTo>
                    <a:pt x="0" y="431"/>
                    <a:pt x="61" y="553"/>
                    <a:pt x="244" y="583"/>
                  </a:cubicBezTo>
                  <a:cubicBezTo>
                    <a:pt x="263" y="587"/>
                    <a:pt x="281" y="589"/>
                    <a:pt x="299" y="589"/>
                  </a:cubicBezTo>
                  <a:cubicBezTo>
                    <a:pt x="418" y="589"/>
                    <a:pt x="491" y="499"/>
                    <a:pt x="517" y="340"/>
                  </a:cubicBezTo>
                  <a:cubicBezTo>
                    <a:pt x="517" y="158"/>
                    <a:pt x="487" y="36"/>
                    <a:pt x="304" y="6"/>
                  </a:cubicBezTo>
                  <a:cubicBezTo>
                    <a:pt x="285" y="2"/>
                    <a:pt x="267" y="1"/>
                    <a:pt x="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7" name="Google Shape;39667;p45"/>
            <p:cNvSpPr/>
            <p:nvPr/>
          </p:nvSpPr>
          <p:spPr>
            <a:xfrm>
              <a:off x="5498100" y="3068850"/>
              <a:ext cx="19700" cy="15725"/>
            </a:xfrm>
            <a:custGeom>
              <a:avLst/>
              <a:gdLst/>
              <a:ahLst/>
              <a:cxnLst/>
              <a:rect l="l" t="t" r="r" b="b"/>
              <a:pathLst>
                <a:path w="788" h="629" extrusionOk="0">
                  <a:moveTo>
                    <a:pt x="545" y="0"/>
                  </a:moveTo>
                  <a:cubicBezTo>
                    <a:pt x="435" y="0"/>
                    <a:pt x="291" y="49"/>
                    <a:pt x="152" y="87"/>
                  </a:cubicBezTo>
                  <a:cubicBezTo>
                    <a:pt x="91" y="239"/>
                    <a:pt x="0" y="421"/>
                    <a:pt x="182" y="543"/>
                  </a:cubicBezTo>
                  <a:cubicBezTo>
                    <a:pt x="242" y="602"/>
                    <a:pt x="319" y="629"/>
                    <a:pt x="398" y="629"/>
                  </a:cubicBezTo>
                  <a:cubicBezTo>
                    <a:pt x="520" y="629"/>
                    <a:pt x="644" y="563"/>
                    <a:pt x="699" y="451"/>
                  </a:cubicBezTo>
                  <a:cubicBezTo>
                    <a:pt x="788" y="96"/>
                    <a:pt x="700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8" name="Google Shape;39668;p45"/>
            <p:cNvSpPr/>
            <p:nvPr/>
          </p:nvSpPr>
          <p:spPr>
            <a:xfrm>
              <a:off x="5455525" y="3023700"/>
              <a:ext cx="15225" cy="20725"/>
            </a:xfrm>
            <a:custGeom>
              <a:avLst/>
              <a:gdLst/>
              <a:ahLst/>
              <a:cxnLst/>
              <a:rect l="l" t="t" r="r" b="b"/>
              <a:pathLst>
                <a:path w="609" h="829" extrusionOk="0">
                  <a:moveTo>
                    <a:pt x="198" y="1"/>
                  </a:moveTo>
                  <a:cubicBezTo>
                    <a:pt x="130" y="1"/>
                    <a:pt x="62" y="23"/>
                    <a:pt x="1" y="69"/>
                  </a:cubicBezTo>
                  <a:cubicBezTo>
                    <a:pt x="1" y="371"/>
                    <a:pt x="61" y="672"/>
                    <a:pt x="389" y="796"/>
                  </a:cubicBezTo>
                  <a:lnTo>
                    <a:pt x="389" y="796"/>
                  </a:lnTo>
                  <a:cubicBezTo>
                    <a:pt x="442" y="722"/>
                    <a:pt x="495" y="669"/>
                    <a:pt x="548" y="616"/>
                  </a:cubicBezTo>
                  <a:cubicBezTo>
                    <a:pt x="578" y="434"/>
                    <a:pt x="609" y="221"/>
                    <a:pt x="396" y="69"/>
                  </a:cubicBezTo>
                  <a:cubicBezTo>
                    <a:pt x="335" y="23"/>
                    <a:pt x="267" y="1"/>
                    <a:pt x="198" y="1"/>
                  </a:cubicBezTo>
                  <a:close/>
                  <a:moveTo>
                    <a:pt x="389" y="796"/>
                  </a:moveTo>
                  <a:cubicBezTo>
                    <a:pt x="381" y="806"/>
                    <a:pt x="373" y="817"/>
                    <a:pt x="366" y="829"/>
                  </a:cubicBezTo>
                  <a:lnTo>
                    <a:pt x="396" y="798"/>
                  </a:lnTo>
                  <a:cubicBezTo>
                    <a:pt x="394" y="798"/>
                    <a:pt x="391" y="797"/>
                    <a:pt x="389" y="7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9" name="Google Shape;39669;p45"/>
            <p:cNvSpPr/>
            <p:nvPr/>
          </p:nvSpPr>
          <p:spPr>
            <a:xfrm>
              <a:off x="5278475" y="3227550"/>
              <a:ext cx="12950" cy="15225"/>
            </a:xfrm>
            <a:custGeom>
              <a:avLst/>
              <a:gdLst/>
              <a:ahLst/>
              <a:cxnLst/>
              <a:rect l="l" t="t" r="r" b="b"/>
              <a:pathLst>
                <a:path w="518" h="609" extrusionOk="0">
                  <a:moveTo>
                    <a:pt x="274" y="0"/>
                  </a:moveTo>
                  <a:cubicBezTo>
                    <a:pt x="61" y="0"/>
                    <a:pt x="1" y="122"/>
                    <a:pt x="1" y="274"/>
                  </a:cubicBezTo>
                  <a:cubicBezTo>
                    <a:pt x="1" y="426"/>
                    <a:pt x="31" y="608"/>
                    <a:pt x="213" y="608"/>
                  </a:cubicBezTo>
                  <a:cubicBezTo>
                    <a:pt x="365" y="608"/>
                    <a:pt x="487" y="486"/>
                    <a:pt x="487" y="335"/>
                  </a:cubicBezTo>
                  <a:cubicBezTo>
                    <a:pt x="517" y="183"/>
                    <a:pt x="396" y="31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0" name="Google Shape;39670;p45"/>
            <p:cNvSpPr/>
            <p:nvPr/>
          </p:nvSpPr>
          <p:spPr>
            <a:xfrm>
              <a:off x="5269350" y="3390800"/>
              <a:ext cx="12950" cy="12425"/>
            </a:xfrm>
            <a:custGeom>
              <a:avLst/>
              <a:gdLst/>
              <a:ahLst/>
              <a:cxnLst/>
              <a:rect l="l" t="t" r="r" b="b"/>
              <a:pathLst>
                <a:path w="518" h="497" extrusionOk="0">
                  <a:moveTo>
                    <a:pt x="298" y="1"/>
                  </a:moveTo>
                  <a:cubicBezTo>
                    <a:pt x="281" y="1"/>
                    <a:pt x="263" y="2"/>
                    <a:pt x="244" y="5"/>
                  </a:cubicBezTo>
                  <a:cubicBezTo>
                    <a:pt x="123" y="5"/>
                    <a:pt x="1" y="127"/>
                    <a:pt x="31" y="248"/>
                  </a:cubicBezTo>
                  <a:cubicBezTo>
                    <a:pt x="4" y="384"/>
                    <a:pt x="123" y="496"/>
                    <a:pt x="258" y="496"/>
                  </a:cubicBezTo>
                  <a:cubicBezTo>
                    <a:pt x="273" y="496"/>
                    <a:pt x="289" y="495"/>
                    <a:pt x="305" y="492"/>
                  </a:cubicBezTo>
                  <a:cubicBezTo>
                    <a:pt x="457" y="461"/>
                    <a:pt x="487" y="370"/>
                    <a:pt x="518" y="248"/>
                  </a:cubicBezTo>
                  <a:cubicBezTo>
                    <a:pt x="518" y="112"/>
                    <a:pt x="445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1" name="Google Shape;39671;p45"/>
            <p:cNvSpPr/>
            <p:nvPr/>
          </p:nvSpPr>
          <p:spPr>
            <a:xfrm>
              <a:off x="5479100" y="2866500"/>
              <a:ext cx="14450" cy="13350"/>
            </a:xfrm>
            <a:custGeom>
              <a:avLst/>
              <a:gdLst/>
              <a:ahLst/>
              <a:cxnLst/>
              <a:rect l="l" t="t" r="r" b="b"/>
              <a:pathLst>
                <a:path w="578" h="534" extrusionOk="0">
                  <a:moveTo>
                    <a:pt x="253" y="1"/>
                  </a:moveTo>
                  <a:cubicBezTo>
                    <a:pt x="52" y="1"/>
                    <a:pt x="0" y="172"/>
                    <a:pt x="0" y="369"/>
                  </a:cubicBezTo>
                  <a:cubicBezTo>
                    <a:pt x="83" y="472"/>
                    <a:pt x="207" y="533"/>
                    <a:pt x="336" y="533"/>
                  </a:cubicBezTo>
                  <a:cubicBezTo>
                    <a:pt x="397" y="533"/>
                    <a:pt x="458" y="520"/>
                    <a:pt x="517" y="491"/>
                  </a:cubicBezTo>
                  <a:cubicBezTo>
                    <a:pt x="517" y="308"/>
                    <a:pt x="578" y="35"/>
                    <a:pt x="304" y="4"/>
                  </a:cubicBezTo>
                  <a:cubicBezTo>
                    <a:pt x="286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2" name="Google Shape;39672;p45"/>
            <p:cNvSpPr/>
            <p:nvPr/>
          </p:nvSpPr>
          <p:spPr>
            <a:xfrm>
              <a:off x="5280750" y="2930225"/>
              <a:ext cx="16750" cy="15050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391" y="0"/>
                  </a:moveTo>
                  <a:cubicBezTo>
                    <a:pt x="346" y="0"/>
                    <a:pt x="297" y="12"/>
                    <a:pt x="244" y="39"/>
                  </a:cubicBezTo>
                  <a:cubicBezTo>
                    <a:pt x="1" y="160"/>
                    <a:pt x="92" y="373"/>
                    <a:pt x="274" y="525"/>
                  </a:cubicBezTo>
                  <a:cubicBezTo>
                    <a:pt x="357" y="572"/>
                    <a:pt x="430" y="601"/>
                    <a:pt x="491" y="601"/>
                  </a:cubicBezTo>
                  <a:cubicBezTo>
                    <a:pt x="587" y="601"/>
                    <a:pt x="651" y="529"/>
                    <a:pt x="670" y="343"/>
                  </a:cubicBezTo>
                  <a:cubicBezTo>
                    <a:pt x="646" y="153"/>
                    <a:pt x="548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3" name="Google Shape;39673;p45"/>
            <p:cNvSpPr/>
            <p:nvPr/>
          </p:nvSpPr>
          <p:spPr>
            <a:xfrm>
              <a:off x="5634100" y="3094550"/>
              <a:ext cx="12950" cy="12200"/>
            </a:xfrm>
            <a:custGeom>
              <a:avLst/>
              <a:gdLst/>
              <a:ahLst/>
              <a:cxnLst/>
              <a:rect l="l" t="t" r="r" b="b"/>
              <a:pathLst>
                <a:path w="518" h="488" extrusionOk="0">
                  <a:moveTo>
                    <a:pt x="244" y="1"/>
                  </a:moveTo>
                  <a:cubicBezTo>
                    <a:pt x="153" y="1"/>
                    <a:pt x="31" y="62"/>
                    <a:pt x="31" y="183"/>
                  </a:cubicBezTo>
                  <a:cubicBezTo>
                    <a:pt x="1" y="335"/>
                    <a:pt x="122" y="487"/>
                    <a:pt x="274" y="487"/>
                  </a:cubicBezTo>
                  <a:cubicBezTo>
                    <a:pt x="396" y="487"/>
                    <a:pt x="487" y="396"/>
                    <a:pt x="518" y="274"/>
                  </a:cubicBezTo>
                  <a:cubicBezTo>
                    <a:pt x="518" y="92"/>
                    <a:pt x="426" y="3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4" name="Google Shape;39674;p45"/>
            <p:cNvSpPr/>
            <p:nvPr/>
          </p:nvSpPr>
          <p:spPr>
            <a:xfrm>
              <a:off x="5376500" y="3121150"/>
              <a:ext cx="28150" cy="19025"/>
            </a:xfrm>
            <a:custGeom>
              <a:avLst/>
              <a:gdLst/>
              <a:ahLst/>
              <a:cxnLst/>
              <a:rect l="l" t="t" r="r" b="b"/>
              <a:pathLst>
                <a:path w="1126" h="761" extrusionOk="0">
                  <a:moveTo>
                    <a:pt x="92" y="1"/>
                  </a:moveTo>
                  <a:cubicBezTo>
                    <a:pt x="1" y="335"/>
                    <a:pt x="244" y="548"/>
                    <a:pt x="457" y="761"/>
                  </a:cubicBezTo>
                  <a:cubicBezTo>
                    <a:pt x="1125" y="305"/>
                    <a:pt x="335" y="244"/>
                    <a:pt x="244" y="31"/>
                  </a:cubicBezTo>
                  <a:cubicBezTo>
                    <a:pt x="183" y="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5" name="Google Shape;39675;p45"/>
            <p:cNvSpPr/>
            <p:nvPr/>
          </p:nvSpPr>
          <p:spPr>
            <a:xfrm>
              <a:off x="5350675" y="3139400"/>
              <a:ext cx="14450" cy="19900"/>
            </a:xfrm>
            <a:custGeom>
              <a:avLst/>
              <a:gdLst/>
              <a:ahLst/>
              <a:cxnLst/>
              <a:rect l="l" t="t" r="r" b="b"/>
              <a:pathLst>
                <a:path w="578" h="796" extrusionOk="0">
                  <a:moveTo>
                    <a:pt x="213" y="0"/>
                  </a:moveTo>
                  <a:cubicBezTo>
                    <a:pt x="152" y="152"/>
                    <a:pt x="91" y="304"/>
                    <a:pt x="31" y="487"/>
                  </a:cubicBezTo>
                  <a:cubicBezTo>
                    <a:pt x="0" y="639"/>
                    <a:pt x="122" y="760"/>
                    <a:pt x="274" y="791"/>
                  </a:cubicBezTo>
                  <a:cubicBezTo>
                    <a:pt x="290" y="794"/>
                    <a:pt x="305" y="795"/>
                    <a:pt x="319" y="795"/>
                  </a:cubicBezTo>
                  <a:cubicBezTo>
                    <a:pt x="445" y="795"/>
                    <a:pt x="523" y="684"/>
                    <a:pt x="578" y="547"/>
                  </a:cubicBezTo>
                  <a:cubicBezTo>
                    <a:pt x="335" y="426"/>
                    <a:pt x="456" y="91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6" name="Google Shape;39676;p45"/>
            <p:cNvSpPr/>
            <p:nvPr/>
          </p:nvSpPr>
          <p:spPr>
            <a:xfrm>
              <a:off x="5238250" y="3172750"/>
              <a:ext cx="14425" cy="12250"/>
            </a:xfrm>
            <a:custGeom>
              <a:avLst/>
              <a:gdLst/>
              <a:ahLst/>
              <a:cxnLst/>
              <a:rect l="l" t="t" r="r" b="b"/>
              <a:pathLst>
                <a:path w="577" h="490" extrusionOk="0">
                  <a:moveTo>
                    <a:pt x="293" y="0"/>
                  </a:moveTo>
                  <a:cubicBezTo>
                    <a:pt x="129" y="0"/>
                    <a:pt x="1" y="169"/>
                    <a:pt x="29" y="338"/>
                  </a:cubicBezTo>
                  <a:cubicBezTo>
                    <a:pt x="60" y="490"/>
                    <a:pt x="181" y="490"/>
                    <a:pt x="303" y="490"/>
                  </a:cubicBezTo>
                  <a:cubicBezTo>
                    <a:pt x="455" y="460"/>
                    <a:pt x="576" y="338"/>
                    <a:pt x="576" y="216"/>
                  </a:cubicBezTo>
                  <a:cubicBezTo>
                    <a:pt x="576" y="95"/>
                    <a:pt x="455" y="4"/>
                    <a:pt x="333" y="4"/>
                  </a:cubicBezTo>
                  <a:cubicBezTo>
                    <a:pt x="320" y="1"/>
                    <a:pt x="306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7" name="Google Shape;39677;p45"/>
            <p:cNvSpPr/>
            <p:nvPr/>
          </p:nvSpPr>
          <p:spPr>
            <a:xfrm>
              <a:off x="5438050" y="3259450"/>
              <a:ext cx="13700" cy="13800"/>
            </a:xfrm>
            <a:custGeom>
              <a:avLst/>
              <a:gdLst/>
              <a:ahLst/>
              <a:cxnLst/>
              <a:rect l="l" t="t" r="r" b="b"/>
              <a:pathLst>
                <a:path w="548" h="552" extrusionOk="0">
                  <a:moveTo>
                    <a:pt x="366" y="1"/>
                  </a:moveTo>
                  <a:cubicBezTo>
                    <a:pt x="214" y="1"/>
                    <a:pt x="62" y="92"/>
                    <a:pt x="31" y="244"/>
                  </a:cubicBezTo>
                  <a:cubicBezTo>
                    <a:pt x="1" y="396"/>
                    <a:pt x="92" y="548"/>
                    <a:pt x="274" y="548"/>
                  </a:cubicBezTo>
                  <a:cubicBezTo>
                    <a:pt x="288" y="551"/>
                    <a:pt x="300" y="552"/>
                    <a:pt x="313" y="552"/>
                  </a:cubicBezTo>
                  <a:cubicBezTo>
                    <a:pt x="442" y="552"/>
                    <a:pt x="518" y="413"/>
                    <a:pt x="518" y="274"/>
                  </a:cubicBezTo>
                  <a:cubicBezTo>
                    <a:pt x="548" y="15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8" name="Google Shape;39678;p45"/>
            <p:cNvSpPr/>
            <p:nvPr/>
          </p:nvSpPr>
          <p:spPr>
            <a:xfrm>
              <a:off x="5463125" y="3330875"/>
              <a:ext cx="15225" cy="12200"/>
            </a:xfrm>
            <a:custGeom>
              <a:avLst/>
              <a:gdLst/>
              <a:ahLst/>
              <a:cxnLst/>
              <a:rect l="l" t="t" r="r" b="b"/>
              <a:pathLst>
                <a:path w="609" h="488" extrusionOk="0">
                  <a:moveTo>
                    <a:pt x="366" y="1"/>
                  </a:moveTo>
                  <a:cubicBezTo>
                    <a:pt x="183" y="31"/>
                    <a:pt x="31" y="62"/>
                    <a:pt x="31" y="275"/>
                  </a:cubicBezTo>
                  <a:cubicBezTo>
                    <a:pt x="1" y="426"/>
                    <a:pt x="122" y="487"/>
                    <a:pt x="244" y="487"/>
                  </a:cubicBezTo>
                  <a:cubicBezTo>
                    <a:pt x="396" y="487"/>
                    <a:pt x="548" y="396"/>
                    <a:pt x="548" y="244"/>
                  </a:cubicBezTo>
                  <a:cubicBezTo>
                    <a:pt x="609" y="123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9" name="Google Shape;39679;p45"/>
            <p:cNvSpPr/>
            <p:nvPr/>
          </p:nvSpPr>
          <p:spPr>
            <a:xfrm>
              <a:off x="5410700" y="3108875"/>
              <a:ext cx="12175" cy="11800"/>
            </a:xfrm>
            <a:custGeom>
              <a:avLst/>
              <a:gdLst/>
              <a:ahLst/>
              <a:cxnLst/>
              <a:rect l="l" t="t" r="r" b="b"/>
              <a:pathLst>
                <a:path w="487" h="472" extrusionOk="0">
                  <a:moveTo>
                    <a:pt x="205" y="1"/>
                  </a:moveTo>
                  <a:cubicBezTo>
                    <a:pt x="98" y="1"/>
                    <a:pt x="1" y="109"/>
                    <a:pt x="1" y="218"/>
                  </a:cubicBezTo>
                  <a:cubicBezTo>
                    <a:pt x="1" y="340"/>
                    <a:pt x="92" y="461"/>
                    <a:pt x="213" y="461"/>
                  </a:cubicBezTo>
                  <a:cubicBezTo>
                    <a:pt x="239" y="468"/>
                    <a:pt x="264" y="472"/>
                    <a:pt x="288" y="472"/>
                  </a:cubicBezTo>
                  <a:cubicBezTo>
                    <a:pt x="373" y="472"/>
                    <a:pt x="439" y="422"/>
                    <a:pt x="487" y="279"/>
                  </a:cubicBezTo>
                  <a:cubicBezTo>
                    <a:pt x="456" y="127"/>
                    <a:pt x="365" y="36"/>
                    <a:pt x="244" y="5"/>
                  </a:cubicBezTo>
                  <a:cubicBezTo>
                    <a:pt x="231" y="2"/>
                    <a:pt x="218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0" name="Google Shape;39680;p45"/>
            <p:cNvSpPr/>
            <p:nvPr/>
          </p:nvSpPr>
          <p:spPr>
            <a:xfrm>
              <a:off x="5652350" y="2885025"/>
              <a:ext cx="12175" cy="11225"/>
            </a:xfrm>
            <a:custGeom>
              <a:avLst/>
              <a:gdLst/>
              <a:ahLst/>
              <a:cxnLst/>
              <a:rect l="l" t="t" r="r" b="b"/>
              <a:pathLst>
                <a:path w="487" h="449" extrusionOk="0">
                  <a:moveTo>
                    <a:pt x="255" y="0"/>
                  </a:moveTo>
                  <a:cubicBezTo>
                    <a:pt x="145" y="0"/>
                    <a:pt x="31" y="69"/>
                    <a:pt x="0" y="206"/>
                  </a:cubicBezTo>
                  <a:cubicBezTo>
                    <a:pt x="0" y="327"/>
                    <a:pt x="31" y="449"/>
                    <a:pt x="183" y="449"/>
                  </a:cubicBezTo>
                  <a:cubicBezTo>
                    <a:pt x="361" y="449"/>
                    <a:pt x="452" y="362"/>
                    <a:pt x="484" y="189"/>
                  </a:cubicBezTo>
                  <a:lnTo>
                    <a:pt x="484" y="189"/>
                  </a:lnTo>
                  <a:cubicBezTo>
                    <a:pt x="485" y="194"/>
                    <a:pt x="486" y="200"/>
                    <a:pt x="487" y="206"/>
                  </a:cubicBezTo>
                  <a:lnTo>
                    <a:pt x="487" y="175"/>
                  </a:lnTo>
                  <a:cubicBezTo>
                    <a:pt x="486" y="180"/>
                    <a:pt x="485" y="184"/>
                    <a:pt x="484" y="189"/>
                  </a:cubicBezTo>
                  <a:lnTo>
                    <a:pt x="484" y="189"/>
                  </a:lnTo>
                  <a:cubicBezTo>
                    <a:pt x="463" y="63"/>
                    <a:pt x="361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1" name="Google Shape;39681;p45"/>
            <p:cNvSpPr/>
            <p:nvPr/>
          </p:nvSpPr>
          <p:spPr>
            <a:xfrm>
              <a:off x="5357500" y="3504425"/>
              <a:ext cx="11425" cy="11900"/>
            </a:xfrm>
            <a:custGeom>
              <a:avLst/>
              <a:gdLst/>
              <a:ahLst/>
              <a:cxnLst/>
              <a:rect l="l" t="t" r="r" b="b"/>
              <a:pathLst>
                <a:path w="457" h="476" extrusionOk="0">
                  <a:moveTo>
                    <a:pt x="249" y="0"/>
                  </a:moveTo>
                  <a:cubicBezTo>
                    <a:pt x="218" y="0"/>
                    <a:pt x="185" y="7"/>
                    <a:pt x="153" y="20"/>
                  </a:cubicBezTo>
                  <a:cubicBezTo>
                    <a:pt x="62" y="20"/>
                    <a:pt x="1" y="111"/>
                    <a:pt x="1" y="202"/>
                  </a:cubicBezTo>
                  <a:cubicBezTo>
                    <a:pt x="31" y="354"/>
                    <a:pt x="122" y="475"/>
                    <a:pt x="274" y="475"/>
                  </a:cubicBezTo>
                  <a:cubicBezTo>
                    <a:pt x="426" y="445"/>
                    <a:pt x="457" y="323"/>
                    <a:pt x="457" y="202"/>
                  </a:cubicBezTo>
                  <a:cubicBezTo>
                    <a:pt x="457" y="82"/>
                    <a:pt x="363" y="0"/>
                    <a:pt x="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2" name="Google Shape;39682;p45"/>
            <p:cNvSpPr/>
            <p:nvPr/>
          </p:nvSpPr>
          <p:spPr>
            <a:xfrm>
              <a:off x="5466250" y="3273900"/>
              <a:ext cx="12100" cy="13025"/>
            </a:xfrm>
            <a:custGeom>
              <a:avLst/>
              <a:gdLst/>
              <a:ahLst/>
              <a:cxnLst/>
              <a:rect l="l" t="t" r="r" b="b"/>
              <a:pathLst>
                <a:path w="484" h="521" extrusionOk="0">
                  <a:moveTo>
                    <a:pt x="271" y="0"/>
                  </a:moveTo>
                  <a:cubicBezTo>
                    <a:pt x="149" y="0"/>
                    <a:pt x="28" y="91"/>
                    <a:pt x="28" y="243"/>
                  </a:cubicBezTo>
                  <a:cubicBezTo>
                    <a:pt x="0" y="382"/>
                    <a:pt x="99" y="521"/>
                    <a:pt x="232" y="521"/>
                  </a:cubicBezTo>
                  <a:cubicBezTo>
                    <a:pt x="245" y="521"/>
                    <a:pt x="258" y="520"/>
                    <a:pt x="271" y="517"/>
                  </a:cubicBezTo>
                  <a:cubicBezTo>
                    <a:pt x="393" y="517"/>
                    <a:pt x="484" y="395"/>
                    <a:pt x="484" y="274"/>
                  </a:cubicBezTo>
                  <a:cubicBezTo>
                    <a:pt x="484" y="122"/>
                    <a:pt x="393" y="31"/>
                    <a:pt x="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3" name="Google Shape;39683;p45"/>
            <p:cNvSpPr/>
            <p:nvPr/>
          </p:nvSpPr>
          <p:spPr>
            <a:xfrm>
              <a:off x="5503400" y="31910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274" y="0"/>
                  </a:moveTo>
                  <a:cubicBezTo>
                    <a:pt x="122" y="0"/>
                    <a:pt x="1" y="122"/>
                    <a:pt x="1" y="274"/>
                  </a:cubicBezTo>
                  <a:cubicBezTo>
                    <a:pt x="1" y="426"/>
                    <a:pt x="122" y="456"/>
                    <a:pt x="244" y="456"/>
                  </a:cubicBezTo>
                  <a:cubicBezTo>
                    <a:pt x="366" y="456"/>
                    <a:pt x="457" y="365"/>
                    <a:pt x="457" y="243"/>
                  </a:cubicBezTo>
                  <a:cubicBezTo>
                    <a:pt x="487" y="122"/>
                    <a:pt x="396" y="0"/>
                    <a:pt x="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4" name="Google Shape;39684;p45"/>
            <p:cNvSpPr/>
            <p:nvPr/>
          </p:nvSpPr>
          <p:spPr>
            <a:xfrm>
              <a:off x="5454775" y="2922075"/>
              <a:ext cx="12950" cy="12175"/>
            </a:xfrm>
            <a:custGeom>
              <a:avLst/>
              <a:gdLst/>
              <a:ahLst/>
              <a:cxnLst/>
              <a:rect l="l" t="t" r="r" b="b"/>
              <a:pathLst>
                <a:path w="518" h="487" extrusionOk="0">
                  <a:moveTo>
                    <a:pt x="213" y="0"/>
                  </a:moveTo>
                  <a:cubicBezTo>
                    <a:pt x="122" y="0"/>
                    <a:pt x="1" y="61"/>
                    <a:pt x="1" y="183"/>
                  </a:cubicBezTo>
                  <a:cubicBezTo>
                    <a:pt x="1" y="365"/>
                    <a:pt x="122" y="456"/>
                    <a:pt x="274" y="486"/>
                  </a:cubicBezTo>
                  <a:cubicBezTo>
                    <a:pt x="365" y="456"/>
                    <a:pt x="517" y="456"/>
                    <a:pt x="487" y="304"/>
                  </a:cubicBezTo>
                  <a:cubicBezTo>
                    <a:pt x="456" y="183"/>
                    <a:pt x="39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5" name="Google Shape;39685;p45"/>
            <p:cNvSpPr/>
            <p:nvPr/>
          </p:nvSpPr>
          <p:spPr>
            <a:xfrm>
              <a:off x="5287600" y="2938775"/>
              <a:ext cx="19025" cy="13875"/>
            </a:xfrm>
            <a:custGeom>
              <a:avLst/>
              <a:gdLst/>
              <a:ahLst/>
              <a:cxnLst/>
              <a:rect l="l" t="t" r="r" b="b"/>
              <a:pathLst>
                <a:path w="761" h="555" extrusionOk="0">
                  <a:moveTo>
                    <a:pt x="365" y="1"/>
                  </a:moveTo>
                  <a:cubicBezTo>
                    <a:pt x="312" y="106"/>
                    <a:pt x="191" y="189"/>
                    <a:pt x="60" y="189"/>
                  </a:cubicBezTo>
                  <a:cubicBezTo>
                    <a:pt x="40" y="189"/>
                    <a:pt x="20" y="187"/>
                    <a:pt x="0" y="183"/>
                  </a:cubicBezTo>
                  <a:lnTo>
                    <a:pt x="0" y="183"/>
                  </a:lnTo>
                  <a:cubicBezTo>
                    <a:pt x="21" y="412"/>
                    <a:pt x="99" y="555"/>
                    <a:pt x="243" y="555"/>
                  </a:cubicBezTo>
                  <a:cubicBezTo>
                    <a:pt x="309" y="555"/>
                    <a:pt x="391" y="524"/>
                    <a:pt x="487" y="457"/>
                  </a:cubicBezTo>
                  <a:cubicBezTo>
                    <a:pt x="760" y="274"/>
                    <a:pt x="548" y="122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6" name="Google Shape;39686;p45"/>
            <p:cNvSpPr/>
            <p:nvPr/>
          </p:nvSpPr>
          <p:spPr>
            <a:xfrm>
              <a:off x="5457050" y="3660675"/>
              <a:ext cx="12200" cy="11425"/>
            </a:xfrm>
            <a:custGeom>
              <a:avLst/>
              <a:gdLst/>
              <a:ahLst/>
              <a:cxnLst/>
              <a:rect l="l" t="t" r="r" b="b"/>
              <a:pathLst>
                <a:path w="488" h="457" extrusionOk="0">
                  <a:moveTo>
                    <a:pt x="183" y="1"/>
                  </a:moveTo>
                  <a:cubicBezTo>
                    <a:pt x="1" y="1"/>
                    <a:pt x="1" y="92"/>
                    <a:pt x="1" y="244"/>
                  </a:cubicBezTo>
                  <a:cubicBezTo>
                    <a:pt x="1" y="396"/>
                    <a:pt x="122" y="457"/>
                    <a:pt x="244" y="457"/>
                  </a:cubicBezTo>
                  <a:cubicBezTo>
                    <a:pt x="365" y="457"/>
                    <a:pt x="487" y="335"/>
                    <a:pt x="426" y="213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7" name="Google Shape;39687;p45"/>
            <p:cNvSpPr/>
            <p:nvPr/>
          </p:nvSpPr>
          <p:spPr>
            <a:xfrm>
              <a:off x="5560400" y="3221450"/>
              <a:ext cx="12950" cy="12300"/>
            </a:xfrm>
            <a:custGeom>
              <a:avLst/>
              <a:gdLst/>
              <a:ahLst/>
              <a:cxnLst/>
              <a:rect l="l" t="t" r="r" b="b"/>
              <a:pathLst>
                <a:path w="518" h="492" extrusionOk="0">
                  <a:moveTo>
                    <a:pt x="304" y="1"/>
                  </a:moveTo>
                  <a:cubicBezTo>
                    <a:pt x="183" y="1"/>
                    <a:pt x="61" y="62"/>
                    <a:pt x="61" y="183"/>
                  </a:cubicBezTo>
                  <a:cubicBezTo>
                    <a:pt x="1" y="305"/>
                    <a:pt x="1" y="427"/>
                    <a:pt x="183" y="487"/>
                  </a:cubicBezTo>
                  <a:cubicBezTo>
                    <a:pt x="202" y="490"/>
                    <a:pt x="220" y="492"/>
                    <a:pt x="237" y="492"/>
                  </a:cubicBezTo>
                  <a:cubicBezTo>
                    <a:pt x="384" y="492"/>
                    <a:pt x="463" y="380"/>
                    <a:pt x="517" y="244"/>
                  </a:cubicBezTo>
                  <a:cubicBezTo>
                    <a:pt x="517" y="123"/>
                    <a:pt x="456" y="3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8" name="Google Shape;39688;p45"/>
            <p:cNvSpPr/>
            <p:nvPr/>
          </p:nvSpPr>
          <p:spPr>
            <a:xfrm>
              <a:off x="5195650" y="3285575"/>
              <a:ext cx="12950" cy="11725"/>
            </a:xfrm>
            <a:custGeom>
              <a:avLst/>
              <a:gdLst/>
              <a:ahLst/>
              <a:cxnLst/>
              <a:rect l="l" t="t" r="r" b="b"/>
              <a:pathLst>
                <a:path w="518" h="469" extrusionOk="0">
                  <a:moveTo>
                    <a:pt x="292" y="0"/>
                  </a:moveTo>
                  <a:cubicBezTo>
                    <a:pt x="267" y="0"/>
                    <a:pt x="240" y="6"/>
                    <a:pt x="213" y="20"/>
                  </a:cubicBezTo>
                  <a:cubicBezTo>
                    <a:pt x="92" y="50"/>
                    <a:pt x="1" y="172"/>
                    <a:pt x="61" y="293"/>
                  </a:cubicBezTo>
                  <a:cubicBezTo>
                    <a:pt x="61" y="406"/>
                    <a:pt x="145" y="468"/>
                    <a:pt x="225" y="468"/>
                  </a:cubicBezTo>
                  <a:cubicBezTo>
                    <a:pt x="253" y="468"/>
                    <a:pt x="281" y="461"/>
                    <a:pt x="305" y="445"/>
                  </a:cubicBezTo>
                  <a:cubicBezTo>
                    <a:pt x="426" y="415"/>
                    <a:pt x="517" y="293"/>
                    <a:pt x="487" y="172"/>
                  </a:cubicBezTo>
                  <a:cubicBezTo>
                    <a:pt x="463" y="77"/>
                    <a:pt x="384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9" name="Google Shape;39689;p45"/>
            <p:cNvSpPr/>
            <p:nvPr/>
          </p:nvSpPr>
          <p:spPr>
            <a:xfrm>
              <a:off x="5506450" y="3514775"/>
              <a:ext cx="11425" cy="10675"/>
            </a:xfrm>
            <a:custGeom>
              <a:avLst/>
              <a:gdLst/>
              <a:ahLst/>
              <a:cxnLst/>
              <a:rect l="l" t="t" r="r" b="b"/>
              <a:pathLst>
                <a:path w="457" h="427" extrusionOk="0">
                  <a:moveTo>
                    <a:pt x="213" y="1"/>
                  </a:moveTo>
                  <a:cubicBezTo>
                    <a:pt x="92" y="1"/>
                    <a:pt x="0" y="92"/>
                    <a:pt x="31" y="213"/>
                  </a:cubicBezTo>
                  <a:cubicBezTo>
                    <a:pt x="0" y="305"/>
                    <a:pt x="92" y="396"/>
                    <a:pt x="183" y="426"/>
                  </a:cubicBezTo>
                  <a:cubicBezTo>
                    <a:pt x="304" y="426"/>
                    <a:pt x="426" y="365"/>
                    <a:pt x="426" y="244"/>
                  </a:cubicBezTo>
                  <a:cubicBezTo>
                    <a:pt x="456" y="92"/>
                    <a:pt x="335" y="3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0" name="Google Shape;39690;p45"/>
            <p:cNvSpPr/>
            <p:nvPr/>
          </p:nvSpPr>
          <p:spPr>
            <a:xfrm>
              <a:off x="5342300" y="3341400"/>
              <a:ext cx="10675" cy="10800"/>
            </a:xfrm>
            <a:custGeom>
              <a:avLst/>
              <a:gdLst/>
              <a:ahLst/>
              <a:cxnLst/>
              <a:rect l="l" t="t" r="r" b="b"/>
              <a:pathLst>
                <a:path w="427" h="432" extrusionOk="0">
                  <a:moveTo>
                    <a:pt x="222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92" y="5"/>
                    <a:pt x="31" y="36"/>
                    <a:pt x="31" y="157"/>
                  </a:cubicBezTo>
                  <a:cubicBezTo>
                    <a:pt x="1" y="279"/>
                    <a:pt x="31" y="401"/>
                    <a:pt x="183" y="431"/>
                  </a:cubicBezTo>
                  <a:cubicBezTo>
                    <a:pt x="335" y="431"/>
                    <a:pt x="426" y="340"/>
                    <a:pt x="426" y="218"/>
                  </a:cubicBezTo>
                  <a:cubicBezTo>
                    <a:pt x="426" y="110"/>
                    <a:pt x="329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1" name="Google Shape;39691;p45"/>
            <p:cNvSpPr/>
            <p:nvPr/>
          </p:nvSpPr>
          <p:spPr>
            <a:xfrm>
              <a:off x="5431225" y="3414000"/>
              <a:ext cx="10650" cy="11125"/>
            </a:xfrm>
            <a:custGeom>
              <a:avLst/>
              <a:gdLst/>
              <a:ahLst/>
              <a:cxnLst/>
              <a:rect l="l" t="t" r="r" b="b"/>
              <a:pathLst>
                <a:path w="426" h="445" extrusionOk="0">
                  <a:moveTo>
                    <a:pt x="258" y="0"/>
                  </a:moveTo>
                  <a:cubicBezTo>
                    <a:pt x="234" y="0"/>
                    <a:pt x="209" y="6"/>
                    <a:pt x="183" y="19"/>
                  </a:cubicBezTo>
                  <a:cubicBezTo>
                    <a:pt x="91" y="50"/>
                    <a:pt x="0" y="141"/>
                    <a:pt x="0" y="232"/>
                  </a:cubicBezTo>
                  <a:cubicBezTo>
                    <a:pt x="0" y="354"/>
                    <a:pt x="122" y="445"/>
                    <a:pt x="243" y="445"/>
                  </a:cubicBezTo>
                  <a:cubicBezTo>
                    <a:pt x="395" y="445"/>
                    <a:pt x="426" y="293"/>
                    <a:pt x="426" y="171"/>
                  </a:cubicBezTo>
                  <a:cubicBezTo>
                    <a:pt x="402" y="77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2" name="Google Shape;39692;p45"/>
            <p:cNvSpPr/>
            <p:nvPr/>
          </p:nvSpPr>
          <p:spPr>
            <a:xfrm>
              <a:off x="5809650" y="2684825"/>
              <a:ext cx="10650" cy="10975"/>
            </a:xfrm>
            <a:custGeom>
              <a:avLst/>
              <a:gdLst/>
              <a:ahLst/>
              <a:cxnLst/>
              <a:rect l="l" t="t" r="r" b="b"/>
              <a:pathLst>
                <a:path w="426" h="439" extrusionOk="0">
                  <a:moveTo>
                    <a:pt x="259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1" y="37"/>
                    <a:pt x="0" y="128"/>
                    <a:pt x="31" y="250"/>
                  </a:cubicBezTo>
                  <a:cubicBezTo>
                    <a:pt x="31" y="355"/>
                    <a:pt x="122" y="438"/>
                    <a:pt x="226" y="438"/>
                  </a:cubicBezTo>
                  <a:cubicBezTo>
                    <a:pt x="242" y="438"/>
                    <a:pt x="258" y="436"/>
                    <a:pt x="274" y="432"/>
                  </a:cubicBezTo>
                  <a:cubicBezTo>
                    <a:pt x="395" y="432"/>
                    <a:pt x="426" y="311"/>
                    <a:pt x="426" y="189"/>
                  </a:cubicBezTo>
                  <a:cubicBezTo>
                    <a:pt x="426" y="83"/>
                    <a:pt x="357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3" name="Google Shape;39693;p45"/>
            <p:cNvSpPr/>
            <p:nvPr/>
          </p:nvSpPr>
          <p:spPr>
            <a:xfrm>
              <a:off x="5425150" y="2896075"/>
              <a:ext cx="11400" cy="10250"/>
            </a:xfrm>
            <a:custGeom>
              <a:avLst/>
              <a:gdLst/>
              <a:ahLst/>
              <a:cxnLst/>
              <a:rect l="l" t="t" r="r" b="b"/>
              <a:pathLst>
                <a:path w="456" h="410" extrusionOk="0">
                  <a:moveTo>
                    <a:pt x="248" y="1"/>
                  </a:moveTo>
                  <a:cubicBezTo>
                    <a:pt x="228" y="1"/>
                    <a:pt x="206" y="3"/>
                    <a:pt x="182" y="7"/>
                  </a:cubicBezTo>
                  <a:cubicBezTo>
                    <a:pt x="61" y="37"/>
                    <a:pt x="0" y="159"/>
                    <a:pt x="30" y="280"/>
                  </a:cubicBezTo>
                  <a:cubicBezTo>
                    <a:pt x="55" y="355"/>
                    <a:pt x="122" y="410"/>
                    <a:pt x="195" y="410"/>
                  </a:cubicBezTo>
                  <a:cubicBezTo>
                    <a:pt x="211" y="410"/>
                    <a:pt x="227" y="407"/>
                    <a:pt x="243" y="402"/>
                  </a:cubicBezTo>
                  <a:cubicBezTo>
                    <a:pt x="256" y="405"/>
                    <a:pt x="269" y="407"/>
                    <a:pt x="281" y="407"/>
                  </a:cubicBezTo>
                  <a:cubicBezTo>
                    <a:pt x="383" y="407"/>
                    <a:pt x="456" y="298"/>
                    <a:pt x="456" y="189"/>
                  </a:cubicBezTo>
                  <a:cubicBezTo>
                    <a:pt x="430" y="83"/>
                    <a:pt x="380" y="1"/>
                    <a:pt x="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4" name="Google Shape;39694;p45"/>
            <p:cNvSpPr/>
            <p:nvPr/>
          </p:nvSpPr>
          <p:spPr>
            <a:xfrm>
              <a:off x="5501900" y="3064925"/>
              <a:ext cx="23575" cy="15225"/>
            </a:xfrm>
            <a:custGeom>
              <a:avLst/>
              <a:gdLst/>
              <a:ahLst/>
              <a:cxnLst/>
              <a:rect l="l" t="t" r="r" b="b"/>
              <a:pathLst>
                <a:path w="943" h="609" extrusionOk="0">
                  <a:moveTo>
                    <a:pt x="578" y="31"/>
                  </a:moveTo>
                  <a:cubicBezTo>
                    <a:pt x="365" y="61"/>
                    <a:pt x="122" y="0"/>
                    <a:pt x="0" y="244"/>
                  </a:cubicBezTo>
                  <a:cubicBezTo>
                    <a:pt x="274" y="244"/>
                    <a:pt x="517" y="244"/>
                    <a:pt x="547" y="608"/>
                  </a:cubicBezTo>
                  <a:lnTo>
                    <a:pt x="942" y="396"/>
                  </a:lnTo>
                  <a:cubicBezTo>
                    <a:pt x="851" y="244"/>
                    <a:pt x="730" y="122"/>
                    <a:pt x="57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5" name="Google Shape;39695;p45"/>
            <p:cNvSpPr/>
            <p:nvPr/>
          </p:nvSpPr>
          <p:spPr>
            <a:xfrm>
              <a:off x="5340025" y="3172825"/>
              <a:ext cx="12200" cy="10675"/>
            </a:xfrm>
            <a:custGeom>
              <a:avLst/>
              <a:gdLst/>
              <a:ahLst/>
              <a:cxnLst/>
              <a:rect l="l" t="t" r="r" b="b"/>
              <a:pathLst>
                <a:path w="488" h="427" extrusionOk="0">
                  <a:moveTo>
                    <a:pt x="244" y="1"/>
                  </a:moveTo>
                  <a:cubicBezTo>
                    <a:pt x="92" y="1"/>
                    <a:pt x="1" y="92"/>
                    <a:pt x="31" y="244"/>
                  </a:cubicBezTo>
                  <a:cubicBezTo>
                    <a:pt x="31" y="365"/>
                    <a:pt x="153" y="426"/>
                    <a:pt x="274" y="426"/>
                  </a:cubicBezTo>
                  <a:cubicBezTo>
                    <a:pt x="396" y="396"/>
                    <a:pt x="487" y="274"/>
                    <a:pt x="426" y="153"/>
                  </a:cubicBezTo>
                  <a:cubicBezTo>
                    <a:pt x="396" y="61"/>
                    <a:pt x="335" y="1"/>
                    <a:pt x="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6" name="Google Shape;39696;p45"/>
            <p:cNvSpPr/>
            <p:nvPr/>
          </p:nvSpPr>
          <p:spPr>
            <a:xfrm>
              <a:off x="5305075" y="3295650"/>
              <a:ext cx="14475" cy="12475"/>
            </a:xfrm>
            <a:custGeom>
              <a:avLst/>
              <a:gdLst/>
              <a:ahLst/>
              <a:cxnLst/>
              <a:rect l="l" t="t" r="r" b="b"/>
              <a:pathLst>
                <a:path w="579" h="499" extrusionOk="0">
                  <a:moveTo>
                    <a:pt x="207" y="0"/>
                  </a:moveTo>
                  <a:cubicBezTo>
                    <a:pt x="141" y="0"/>
                    <a:pt x="84" y="35"/>
                    <a:pt x="61" y="103"/>
                  </a:cubicBezTo>
                  <a:cubicBezTo>
                    <a:pt x="1" y="377"/>
                    <a:pt x="153" y="468"/>
                    <a:pt x="396" y="498"/>
                  </a:cubicBezTo>
                  <a:cubicBezTo>
                    <a:pt x="456" y="316"/>
                    <a:pt x="578" y="103"/>
                    <a:pt x="274" y="12"/>
                  </a:cubicBezTo>
                  <a:cubicBezTo>
                    <a:pt x="251" y="4"/>
                    <a:pt x="229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7" name="Google Shape;39697;p45"/>
            <p:cNvSpPr/>
            <p:nvPr/>
          </p:nvSpPr>
          <p:spPr>
            <a:xfrm>
              <a:off x="5321025" y="3346075"/>
              <a:ext cx="10675" cy="7625"/>
            </a:xfrm>
            <a:custGeom>
              <a:avLst/>
              <a:gdLst/>
              <a:ahLst/>
              <a:cxnLst/>
              <a:rect l="l" t="t" r="r" b="b"/>
              <a:pathLst>
                <a:path w="427" h="305" extrusionOk="0">
                  <a:moveTo>
                    <a:pt x="153" y="1"/>
                  </a:moveTo>
                  <a:cubicBezTo>
                    <a:pt x="62" y="1"/>
                    <a:pt x="1" y="31"/>
                    <a:pt x="1" y="122"/>
                  </a:cubicBezTo>
                  <a:cubicBezTo>
                    <a:pt x="31" y="244"/>
                    <a:pt x="62" y="305"/>
                    <a:pt x="214" y="305"/>
                  </a:cubicBezTo>
                  <a:cubicBezTo>
                    <a:pt x="335" y="274"/>
                    <a:pt x="426" y="214"/>
                    <a:pt x="396" y="62"/>
                  </a:cubicBezTo>
                  <a:cubicBezTo>
                    <a:pt x="366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8" name="Google Shape;39698;p45"/>
            <p:cNvSpPr/>
            <p:nvPr/>
          </p:nvSpPr>
          <p:spPr>
            <a:xfrm>
              <a:off x="5438825" y="3618875"/>
              <a:ext cx="10650" cy="9925"/>
            </a:xfrm>
            <a:custGeom>
              <a:avLst/>
              <a:gdLst/>
              <a:ahLst/>
              <a:cxnLst/>
              <a:rect l="l" t="t" r="r" b="b"/>
              <a:pathLst>
                <a:path w="426" h="397" extrusionOk="0">
                  <a:moveTo>
                    <a:pt x="152" y="1"/>
                  </a:moveTo>
                  <a:cubicBezTo>
                    <a:pt x="61" y="31"/>
                    <a:pt x="0" y="92"/>
                    <a:pt x="0" y="183"/>
                  </a:cubicBezTo>
                  <a:cubicBezTo>
                    <a:pt x="31" y="305"/>
                    <a:pt x="122" y="396"/>
                    <a:pt x="243" y="396"/>
                  </a:cubicBezTo>
                  <a:cubicBezTo>
                    <a:pt x="335" y="396"/>
                    <a:pt x="426" y="305"/>
                    <a:pt x="395" y="214"/>
                  </a:cubicBezTo>
                  <a:cubicBezTo>
                    <a:pt x="395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9" name="Google Shape;39699;p45"/>
            <p:cNvSpPr/>
            <p:nvPr/>
          </p:nvSpPr>
          <p:spPr>
            <a:xfrm>
              <a:off x="5430450" y="2957775"/>
              <a:ext cx="9900" cy="7625"/>
            </a:xfrm>
            <a:custGeom>
              <a:avLst/>
              <a:gdLst/>
              <a:ahLst/>
              <a:cxnLst/>
              <a:rect l="l" t="t" r="r" b="b"/>
              <a:pathLst>
                <a:path w="396" h="305" extrusionOk="0">
                  <a:moveTo>
                    <a:pt x="214" y="1"/>
                  </a:moveTo>
                  <a:cubicBezTo>
                    <a:pt x="92" y="1"/>
                    <a:pt x="1" y="31"/>
                    <a:pt x="31" y="183"/>
                  </a:cubicBezTo>
                  <a:cubicBezTo>
                    <a:pt x="31" y="244"/>
                    <a:pt x="153" y="274"/>
                    <a:pt x="183" y="305"/>
                  </a:cubicBezTo>
                  <a:cubicBezTo>
                    <a:pt x="335" y="305"/>
                    <a:pt x="396" y="244"/>
                    <a:pt x="396" y="153"/>
                  </a:cubicBezTo>
                  <a:cubicBezTo>
                    <a:pt x="396" y="62"/>
                    <a:pt x="305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0" name="Google Shape;39700;p45"/>
            <p:cNvSpPr/>
            <p:nvPr/>
          </p:nvSpPr>
          <p:spPr>
            <a:xfrm>
              <a:off x="5530000" y="3289825"/>
              <a:ext cx="13700" cy="9425"/>
            </a:xfrm>
            <a:custGeom>
              <a:avLst/>
              <a:gdLst/>
              <a:ahLst/>
              <a:cxnLst/>
              <a:rect l="l" t="t" r="r" b="b"/>
              <a:pathLst>
                <a:path w="548" h="377" extrusionOk="0">
                  <a:moveTo>
                    <a:pt x="113" y="0"/>
                  </a:moveTo>
                  <a:cubicBezTo>
                    <a:pt x="75" y="0"/>
                    <a:pt x="37" y="2"/>
                    <a:pt x="1" y="2"/>
                  </a:cubicBezTo>
                  <a:cubicBezTo>
                    <a:pt x="18" y="265"/>
                    <a:pt x="97" y="376"/>
                    <a:pt x="219" y="376"/>
                  </a:cubicBezTo>
                  <a:cubicBezTo>
                    <a:pt x="307" y="376"/>
                    <a:pt x="420" y="317"/>
                    <a:pt x="548" y="214"/>
                  </a:cubicBezTo>
                  <a:cubicBezTo>
                    <a:pt x="426" y="20"/>
                    <a:pt x="266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1" name="Google Shape;39701;p45"/>
            <p:cNvSpPr/>
            <p:nvPr/>
          </p:nvSpPr>
          <p:spPr>
            <a:xfrm>
              <a:off x="5648550" y="2939350"/>
              <a:ext cx="10650" cy="7825"/>
            </a:xfrm>
            <a:custGeom>
              <a:avLst/>
              <a:gdLst/>
              <a:ahLst/>
              <a:cxnLst/>
              <a:rect l="l" t="t" r="r" b="b"/>
              <a:pathLst>
                <a:path w="426" h="313" extrusionOk="0">
                  <a:moveTo>
                    <a:pt x="296" y="1"/>
                  </a:moveTo>
                  <a:cubicBezTo>
                    <a:pt x="281" y="1"/>
                    <a:pt x="263" y="3"/>
                    <a:pt x="244" y="8"/>
                  </a:cubicBezTo>
                  <a:cubicBezTo>
                    <a:pt x="122" y="8"/>
                    <a:pt x="0" y="99"/>
                    <a:pt x="61" y="221"/>
                  </a:cubicBezTo>
                  <a:cubicBezTo>
                    <a:pt x="92" y="282"/>
                    <a:pt x="183" y="312"/>
                    <a:pt x="274" y="312"/>
                  </a:cubicBezTo>
                  <a:cubicBezTo>
                    <a:pt x="365" y="312"/>
                    <a:pt x="426" y="251"/>
                    <a:pt x="426" y="221"/>
                  </a:cubicBezTo>
                  <a:cubicBezTo>
                    <a:pt x="400" y="68"/>
                    <a:pt x="375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2" name="Google Shape;39702;p45"/>
            <p:cNvSpPr/>
            <p:nvPr/>
          </p:nvSpPr>
          <p:spPr>
            <a:xfrm>
              <a:off x="5447925" y="2889400"/>
              <a:ext cx="9925" cy="7875"/>
            </a:xfrm>
            <a:custGeom>
              <a:avLst/>
              <a:gdLst/>
              <a:ahLst/>
              <a:cxnLst/>
              <a:rect l="l" t="t" r="r" b="b"/>
              <a:pathLst>
                <a:path w="397" h="315" extrusionOk="0">
                  <a:moveTo>
                    <a:pt x="214" y="0"/>
                  </a:moveTo>
                  <a:cubicBezTo>
                    <a:pt x="183" y="31"/>
                    <a:pt x="92" y="31"/>
                    <a:pt x="31" y="122"/>
                  </a:cubicBezTo>
                  <a:cubicBezTo>
                    <a:pt x="1" y="243"/>
                    <a:pt x="31" y="274"/>
                    <a:pt x="153" y="304"/>
                  </a:cubicBezTo>
                  <a:cubicBezTo>
                    <a:pt x="187" y="311"/>
                    <a:pt x="218" y="315"/>
                    <a:pt x="246" y="315"/>
                  </a:cubicBezTo>
                  <a:cubicBezTo>
                    <a:pt x="341" y="315"/>
                    <a:pt x="396" y="270"/>
                    <a:pt x="396" y="152"/>
                  </a:cubicBezTo>
                  <a:cubicBezTo>
                    <a:pt x="396" y="61"/>
                    <a:pt x="335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3" name="Google Shape;39703;p45"/>
            <p:cNvSpPr/>
            <p:nvPr/>
          </p:nvSpPr>
          <p:spPr>
            <a:xfrm>
              <a:off x="5371175" y="2848625"/>
              <a:ext cx="10675" cy="8125"/>
            </a:xfrm>
            <a:custGeom>
              <a:avLst/>
              <a:gdLst/>
              <a:ahLst/>
              <a:cxnLst/>
              <a:rect l="l" t="t" r="r" b="b"/>
              <a:pathLst>
                <a:path w="427" h="325" extrusionOk="0">
                  <a:moveTo>
                    <a:pt x="224" y="0"/>
                  </a:moveTo>
                  <a:cubicBezTo>
                    <a:pt x="133" y="0"/>
                    <a:pt x="55" y="71"/>
                    <a:pt x="31" y="142"/>
                  </a:cubicBezTo>
                  <a:cubicBezTo>
                    <a:pt x="1" y="233"/>
                    <a:pt x="92" y="294"/>
                    <a:pt x="275" y="324"/>
                  </a:cubicBezTo>
                  <a:cubicBezTo>
                    <a:pt x="275" y="324"/>
                    <a:pt x="366" y="294"/>
                    <a:pt x="396" y="203"/>
                  </a:cubicBezTo>
                  <a:cubicBezTo>
                    <a:pt x="427" y="111"/>
                    <a:pt x="366" y="20"/>
                    <a:pt x="305" y="20"/>
                  </a:cubicBezTo>
                  <a:cubicBezTo>
                    <a:pt x="278" y="6"/>
                    <a:pt x="25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4" name="Google Shape;39704;p45"/>
            <p:cNvSpPr/>
            <p:nvPr/>
          </p:nvSpPr>
          <p:spPr>
            <a:xfrm>
              <a:off x="5365100" y="3255250"/>
              <a:ext cx="8400" cy="9550"/>
            </a:xfrm>
            <a:custGeom>
              <a:avLst/>
              <a:gdLst/>
              <a:ahLst/>
              <a:cxnLst/>
              <a:rect l="l" t="t" r="r" b="b"/>
              <a:pathLst>
                <a:path w="336" h="382" extrusionOk="0">
                  <a:moveTo>
                    <a:pt x="142" y="1"/>
                  </a:moveTo>
                  <a:cubicBezTo>
                    <a:pt x="51" y="1"/>
                    <a:pt x="31" y="100"/>
                    <a:pt x="31" y="199"/>
                  </a:cubicBezTo>
                  <a:cubicBezTo>
                    <a:pt x="1" y="290"/>
                    <a:pt x="92" y="382"/>
                    <a:pt x="183" y="382"/>
                  </a:cubicBezTo>
                  <a:cubicBezTo>
                    <a:pt x="274" y="382"/>
                    <a:pt x="335" y="290"/>
                    <a:pt x="335" y="230"/>
                  </a:cubicBezTo>
                  <a:cubicBezTo>
                    <a:pt x="335" y="138"/>
                    <a:pt x="274" y="17"/>
                    <a:pt x="214" y="17"/>
                  </a:cubicBezTo>
                  <a:cubicBezTo>
                    <a:pt x="186" y="6"/>
                    <a:pt x="162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5" name="Google Shape;39705;p45"/>
            <p:cNvSpPr/>
            <p:nvPr/>
          </p:nvSpPr>
          <p:spPr>
            <a:xfrm>
              <a:off x="5425900" y="3459100"/>
              <a:ext cx="10650" cy="8600"/>
            </a:xfrm>
            <a:custGeom>
              <a:avLst/>
              <a:gdLst/>
              <a:ahLst/>
              <a:cxnLst/>
              <a:rect l="l" t="t" r="r" b="b"/>
              <a:pathLst>
                <a:path w="426" h="344" extrusionOk="0">
                  <a:moveTo>
                    <a:pt x="240" y="1"/>
                  </a:moveTo>
                  <a:cubicBezTo>
                    <a:pt x="143" y="1"/>
                    <a:pt x="56" y="55"/>
                    <a:pt x="31" y="130"/>
                  </a:cubicBezTo>
                  <a:cubicBezTo>
                    <a:pt x="0" y="252"/>
                    <a:pt x="92" y="282"/>
                    <a:pt x="335" y="343"/>
                  </a:cubicBezTo>
                  <a:cubicBezTo>
                    <a:pt x="274" y="313"/>
                    <a:pt x="365" y="282"/>
                    <a:pt x="396" y="222"/>
                  </a:cubicBezTo>
                  <a:cubicBezTo>
                    <a:pt x="426" y="130"/>
                    <a:pt x="396" y="39"/>
                    <a:pt x="304" y="9"/>
                  </a:cubicBezTo>
                  <a:cubicBezTo>
                    <a:pt x="283" y="3"/>
                    <a:pt x="261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6" name="Google Shape;39706;p45"/>
            <p:cNvSpPr/>
            <p:nvPr/>
          </p:nvSpPr>
          <p:spPr>
            <a:xfrm>
              <a:off x="5223000" y="3496800"/>
              <a:ext cx="10675" cy="9850"/>
            </a:xfrm>
            <a:custGeom>
              <a:avLst/>
              <a:gdLst/>
              <a:ahLst/>
              <a:cxnLst/>
              <a:rect l="l" t="t" r="r" b="b"/>
              <a:pathLst>
                <a:path w="427" h="394" extrusionOk="0">
                  <a:moveTo>
                    <a:pt x="185" y="1"/>
                  </a:moveTo>
                  <a:cubicBezTo>
                    <a:pt x="126" y="1"/>
                    <a:pt x="85" y="65"/>
                    <a:pt x="62" y="112"/>
                  </a:cubicBezTo>
                  <a:cubicBezTo>
                    <a:pt x="1" y="233"/>
                    <a:pt x="62" y="355"/>
                    <a:pt x="183" y="385"/>
                  </a:cubicBezTo>
                  <a:cubicBezTo>
                    <a:pt x="200" y="391"/>
                    <a:pt x="216" y="393"/>
                    <a:pt x="230" y="393"/>
                  </a:cubicBezTo>
                  <a:cubicBezTo>
                    <a:pt x="296" y="393"/>
                    <a:pt x="341" y="344"/>
                    <a:pt x="366" y="294"/>
                  </a:cubicBezTo>
                  <a:cubicBezTo>
                    <a:pt x="426" y="173"/>
                    <a:pt x="366" y="51"/>
                    <a:pt x="244" y="21"/>
                  </a:cubicBezTo>
                  <a:cubicBezTo>
                    <a:pt x="223" y="6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7" name="Google Shape;39707;p45"/>
            <p:cNvSpPr/>
            <p:nvPr/>
          </p:nvSpPr>
          <p:spPr>
            <a:xfrm>
              <a:off x="5497325" y="3121150"/>
              <a:ext cx="18275" cy="10950"/>
            </a:xfrm>
            <a:custGeom>
              <a:avLst/>
              <a:gdLst/>
              <a:ahLst/>
              <a:cxnLst/>
              <a:rect l="l" t="t" r="r" b="b"/>
              <a:pathLst>
                <a:path w="731" h="438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302"/>
                    <a:pt x="68" y="437"/>
                    <a:pt x="192" y="437"/>
                  </a:cubicBezTo>
                  <a:cubicBezTo>
                    <a:pt x="294" y="437"/>
                    <a:pt x="457" y="347"/>
                    <a:pt x="730" y="183"/>
                  </a:cubicBezTo>
                  <a:cubicBezTo>
                    <a:pt x="457" y="183"/>
                    <a:pt x="213" y="1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8" name="Google Shape;39708;p45"/>
            <p:cNvSpPr/>
            <p:nvPr/>
          </p:nvSpPr>
          <p:spPr>
            <a:xfrm>
              <a:off x="5417550" y="3064175"/>
              <a:ext cx="9900" cy="10050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2" y="0"/>
                  </a:moveTo>
                  <a:cubicBezTo>
                    <a:pt x="91" y="0"/>
                    <a:pt x="0" y="91"/>
                    <a:pt x="0" y="182"/>
                  </a:cubicBezTo>
                  <a:cubicBezTo>
                    <a:pt x="0" y="304"/>
                    <a:pt x="91" y="365"/>
                    <a:pt x="243" y="395"/>
                  </a:cubicBezTo>
                  <a:cubicBezTo>
                    <a:pt x="255" y="399"/>
                    <a:pt x="267" y="401"/>
                    <a:pt x="278" y="401"/>
                  </a:cubicBezTo>
                  <a:cubicBezTo>
                    <a:pt x="350" y="401"/>
                    <a:pt x="395" y="322"/>
                    <a:pt x="395" y="243"/>
                  </a:cubicBezTo>
                  <a:cubicBezTo>
                    <a:pt x="395" y="122"/>
                    <a:pt x="304" y="3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9" name="Google Shape;39709;p45"/>
            <p:cNvSpPr/>
            <p:nvPr/>
          </p:nvSpPr>
          <p:spPr>
            <a:xfrm>
              <a:off x="5275450" y="3030425"/>
              <a:ext cx="10650" cy="7775"/>
            </a:xfrm>
            <a:custGeom>
              <a:avLst/>
              <a:gdLst/>
              <a:ahLst/>
              <a:cxnLst/>
              <a:rect l="l" t="t" r="r" b="b"/>
              <a:pathLst>
                <a:path w="426" h="311" extrusionOk="0">
                  <a:moveTo>
                    <a:pt x="201" y="1"/>
                  </a:moveTo>
                  <a:cubicBezTo>
                    <a:pt x="136" y="1"/>
                    <a:pt x="75" y="29"/>
                    <a:pt x="31" y="73"/>
                  </a:cubicBezTo>
                  <a:cubicBezTo>
                    <a:pt x="0" y="165"/>
                    <a:pt x="31" y="256"/>
                    <a:pt x="91" y="286"/>
                  </a:cubicBezTo>
                  <a:cubicBezTo>
                    <a:pt x="125" y="303"/>
                    <a:pt x="159" y="311"/>
                    <a:pt x="192" y="311"/>
                  </a:cubicBezTo>
                  <a:cubicBezTo>
                    <a:pt x="276" y="311"/>
                    <a:pt x="351" y="261"/>
                    <a:pt x="395" y="195"/>
                  </a:cubicBezTo>
                  <a:cubicBezTo>
                    <a:pt x="426" y="104"/>
                    <a:pt x="365" y="13"/>
                    <a:pt x="274" y="13"/>
                  </a:cubicBezTo>
                  <a:cubicBezTo>
                    <a:pt x="249" y="5"/>
                    <a:pt x="225" y="1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0" name="Google Shape;39710;p45"/>
            <p:cNvSpPr/>
            <p:nvPr/>
          </p:nvSpPr>
          <p:spPr>
            <a:xfrm>
              <a:off x="5444125" y="3472225"/>
              <a:ext cx="9150" cy="7825"/>
            </a:xfrm>
            <a:custGeom>
              <a:avLst/>
              <a:gdLst/>
              <a:ahLst/>
              <a:cxnLst/>
              <a:rect l="l" t="t" r="r" b="b"/>
              <a:pathLst>
                <a:path w="366" h="313" extrusionOk="0">
                  <a:moveTo>
                    <a:pt x="153" y="1"/>
                  </a:moveTo>
                  <a:cubicBezTo>
                    <a:pt x="62" y="1"/>
                    <a:pt x="1" y="61"/>
                    <a:pt x="1" y="183"/>
                  </a:cubicBezTo>
                  <a:cubicBezTo>
                    <a:pt x="1" y="258"/>
                    <a:pt x="63" y="312"/>
                    <a:pt x="135" y="312"/>
                  </a:cubicBezTo>
                  <a:cubicBezTo>
                    <a:pt x="151" y="312"/>
                    <a:pt x="167" y="310"/>
                    <a:pt x="183" y="304"/>
                  </a:cubicBezTo>
                  <a:cubicBezTo>
                    <a:pt x="275" y="304"/>
                    <a:pt x="335" y="213"/>
                    <a:pt x="366" y="122"/>
                  </a:cubicBezTo>
                  <a:cubicBezTo>
                    <a:pt x="335" y="31"/>
                    <a:pt x="24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1" name="Google Shape;39711;p45"/>
            <p:cNvSpPr/>
            <p:nvPr/>
          </p:nvSpPr>
          <p:spPr>
            <a:xfrm>
              <a:off x="5298325" y="3383200"/>
              <a:ext cx="9825" cy="9250"/>
            </a:xfrm>
            <a:custGeom>
              <a:avLst/>
              <a:gdLst/>
              <a:ahLst/>
              <a:cxnLst/>
              <a:rect l="l" t="t" r="r" b="b"/>
              <a:pathLst>
                <a:path w="393" h="370" extrusionOk="0">
                  <a:moveTo>
                    <a:pt x="194" y="1"/>
                  </a:moveTo>
                  <a:cubicBezTo>
                    <a:pt x="70" y="1"/>
                    <a:pt x="0" y="109"/>
                    <a:pt x="27" y="218"/>
                  </a:cubicBezTo>
                  <a:cubicBezTo>
                    <a:pt x="58" y="309"/>
                    <a:pt x="119" y="370"/>
                    <a:pt x="179" y="370"/>
                  </a:cubicBezTo>
                  <a:cubicBezTo>
                    <a:pt x="331" y="340"/>
                    <a:pt x="392" y="279"/>
                    <a:pt x="392" y="188"/>
                  </a:cubicBezTo>
                  <a:cubicBezTo>
                    <a:pt x="362" y="96"/>
                    <a:pt x="301" y="36"/>
                    <a:pt x="240" y="5"/>
                  </a:cubicBezTo>
                  <a:cubicBezTo>
                    <a:pt x="224" y="2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2" name="Google Shape;39712;p45"/>
            <p:cNvSpPr/>
            <p:nvPr/>
          </p:nvSpPr>
          <p:spPr>
            <a:xfrm>
              <a:off x="5450975" y="3532450"/>
              <a:ext cx="12950" cy="8325"/>
            </a:xfrm>
            <a:custGeom>
              <a:avLst/>
              <a:gdLst/>
              <a:ahLst/>
              <a:cxnLst/>
              <a:rect l="l" t="t" r="r" b="b"/>
              <a:pathLst>
                <a:path w="518" h="333" extrusionOk="0">
                  <a:moveTo>
                    <a:pt x="213" y="1"/>
                  </a:moveTo>
                  <a:cubicBezTo>
                    <a:pt x="133" y="1"/>
                    <a:pt x="56" y="41"/>
                    <a:pt x="1" y="114"/>
                  </a:cubicBezTo>
                  <a:cubicBezTo>
                    <a:pt x="80" y="247"/>
                    <a:pt x="205" y="333"/>
                    <a:pt x="357" y="333"/>
                  </a:cubicBezTo>
                  <a:cubicBezTo>
                    <a:pt x="379" y="333"/>
                    <a:pt x="403" y="331"/>
                    <a:pt x="426" y="327"/>
                  </a:cubicBezTo>
                  <a:cubicBezTo>
                    <a:pt x="517" y="266"/>
                    <a:pt x="487" y="84"/>
                    <a:pt x="365" y="54"/>
                  </a:cubicBezTo>
                  <a:cubicBezTo>
                    <a:pt x="317" y="18"/>
                    <a:pt x="265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3" name="Google Shape;39713;p45"/>
            <p:cNvSpPr/>
            <p:nvPr/>
          </p:nvSpPr>
          <p:spPr>
            <a:xfrm>
              <a:off x="5430450" y="3496350"/>
              <a:ext cx="9150" cy="7250"/>
            </a:xfrm>
            <a:custGeom>
              <a:avLst/>
              <a:gdLst/>
              <a:ahLst/>
              <a:cxnLst/>
              <a:rect l="l" t="t" r="r" b="b"/>
              <a:pathLst>
                <a:path w="366" h="290" extrusionOk="0">
                  <a:moveTo>
                    <a:pt x="135" y="0"/>
                  </a:moveTo>
                  <a:cubicBezTo>
                    <a:pt x="63" y="0"/>
                    <a:pt x="1" y="55"/>
                    <a:pt x="1" y="130"/>
                  </a:cubicBezTo>
                  <a:cubicBezTo>
                    <a:pt x="1" y="221"/>
                    <a:pt x="62" y="282"/>
                    <a:pt x="183" y="282"/>
                  </a:cubicBezTo>
                  <a:cubicBezTo>
                    <a:pt x="194" y="287"/>
                    <a:pt x="206" y="290"/>
                    <a:pt x="218" y="290"/>
                  </a:cubicBezTo>
                  <a:cubicBezTo>
                    <a:pt x="274" y="290"/>
                    <a:pt x="341" y="235"/>
                    <a:pt x="366" y="160"/>
                  </a:cubicBezTo>
                  <a:cubicBezTo>
                    <a:pt x="305" y="99"/>
                    <a:pt x="244" y="39"/>
                    <a:pt x="183" y="8"/>
                  </a:cubicBezTo>
                  <a:cubicBezTo>
                    <a:pt x="167" y="3"/>
                    <a:pt x="151" y="0"/>
                    <a:pt x="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4" name="Google Shape;39714;p45"/>
            <p:cNvSpPr/>
            <p:nvPr/>
          </p:nvSpPr>
          <p:spPr>
            <a:xfrm>
              <a:off x="5473025" y="3464025"/>
              <a:ext cx="9900" cy="7475"/>
            </a:xfrm>
            <a:custGeom>
              <a:avLst/>
              <a:gdLst/>
              <a:ahLst/>
              <a:cxnLst/>
              <a:rect l="l" t="t" r="r" b="b"/>
              <a:pathLst>
                <a:path w="396" h="299" extrusionOk="0">
                  <a:moveTo>
                    <a:pt x="227" y="0"/>
                  </a:moveTo>
                  <a:cubicBezTo>
                    <a:pt x="203" y="0"/>
                    <a:pt x="177" y="8"/>
                    <a:pt x="152" y="25"/>
                  </a:cubicBezTo>
                  <a:cubicBezTo>
                    <a:pt x="61" y="25"/>
                    <a:pt x="0" y="116"/>
                    <a:pt x="0" y="207"/>
                  </a:cubicBezTo>
                  <a:cubicBezTo>
                    <a:pt x="30" y="298"/>
                    <a:pt x="122" y="298"/>
                    <a:pt x="213" y="298"/>
                  </a:cubicBezTo>
                  <a:cubicBezTo>
                    <a:pt x="334" y="298"/>
                    <a:pt x="395" y="237"/>
                    <a:pt x="365" y="116"/>
                  </a:cubicBezTo>
                  <a:cubicBezTo>
                    <a:pt x="343" y="50"/>
                    <a:pt x="289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5" name="Google Shape;39715;p45"/>
            <p:cNvSpPr/>
            <p:nvPr/>
          </p:nvSpPr>
          <p:spPr>
            <a:xfrm>
              <a:off x="5365875" y="2954750"/>
              <a:ext cx="8375" cy="8375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83" y="0"/>
                  </a:moveTo>
                  <a:cubicBezTo>
                    <a:pt x="122" y="0"/>
                    <a:pt x="61" y="0"/>
                    <a:pt x="31" y="61"/>
                  </a:cubicBezTo>
                  <a:cubicBezTo>
                    <a:pt x="0" y="152"/>
                    <a:pt x="61" y="274"/>
                    <a:pt x="183" y="334"/>
                  </a:cubicBezTo>
                  <a:cubicBezTo>
                    <a:pt x="213" y="304"/>
                    <a:pt x="304" y="274"/>
                    <a:pt x="304" y="274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6" name="Google Shape;39716;p45"/>
            <p:cNvSpPr/>
            <p:nvPr/>
          </p:nvSpPr>
          <p:spPr>
            <a:xfrm>
              <a:off x="5435025" y="3397000"/>
              <a:ext cx="9900" cy="8375"/>
            </a:xfrm>
            <a:custGeom>
              <a:avLst/>
              <a:gdLst/>
              <a:ahLst/>
              <a:cxnLst/>
              <a:rect l="l" t="t" r="r" b="b"/>
              <a:pathLst>
                <a:path w="396" h="335" extrusionOk="0">
                  <a:moveTo>
                    <a:pt x="213" y="0"/>
                  </a:moveTo>
                  <a:cubicBezTo>
                    <a:pt x="152" y="0"/>
                    <a:pt x="91" y="61"/>
                    <a:pt x="31" y="152"/>
                  </a:cubicBezTo>
                  <a:cubicBezTo>
                    <a:pt x="0" y="274"/>
                    <a:pt x="91" y="335"/>
                    <a:pt x="243" y="335"/>
                  </a:cubicBezTo>
                  <a:cubicBezTo>
                    <a:pt x="335" y="335"/>
                    <a:pt x="395" y="244"/>
                    <a:pt x="395" y="183"/>
                  </a:cubicBezTo>
                  <a:cubicBezTo>
                    <a:pt x="365" y="61"/>
                    <a:pt x="304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7" name="Google Shape;39717;p45"/>
            <p:cNvSpPr/>
            <p:nvPr/>
          </p:nvSpPr>
          <p:spPr>
            <a:xfrm>
              <a:off x="5485175" y="2926625"/>
              <a:ext cx="9150" cy="7625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13" y="1"/>
                  </a:moveTo>
                  <a:cubicBezTo>
                    <a:pt x="92" y="1"/>
                    <a:pt x="0" y="31"/>
                    <a:pt x="31" y="152"/>
                  </a:cubicBezTo>
                  <a:cubicBezTo>
                    <a:pt x="31" y="213"/>
                    <a:pt x="92" y="304"/>
                    <a:pt x="183" y="304"/>
                  </a:cubicBezTo>
                  <a:cubicBezTo>
                    <a:pt x="274" y="304"/>
                    <a:pt x="365" y="244"/>
                    <a:pt x="335" y="152"/>
                  </a:cubicBezTo>
                  <a:cubicBezTo>
                    <a:pt x="335" y="92"/>
                    <a:pt x="243" y="3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8" name="Google Shape;39718;p45"/>
            <p:cNvSpPr/>
            <p:nvPr/>
          </p:nvSpPr>
          <p:spPr>
            <a:xfrm>
              <a:off x="5435025" y="2928150"/>
              <a:ext cx="9125" cy="9400"/>
            </a:xfrm>
            <a:custGeom>
              <a:avLst/>
              <a:gdLst/>
              <a:ahLst/>
              <a:cxnLst/>
              <a:rect l="l" t="t" r="r" b="b"/>
              <a:pathLst>
                <a:path w="365" h="376" extrusionOk="0">
                  <a:moveTo>
                    <a:pt x="183" y="0"/>
                  </a:moveTo>
                  <a:cubicBezTo>
                    <a:pt x="61" y="31"/>
                    <a:pt x="0" y="122"/>
                    <a:pt x="31" y="183"/>
                  </a:cubicBezTo>
                  <a:cubicBezTo>
                    <a:pt x="61" y="243"/>
                    <a:pt x="122" y="335"/>
                    <a:pt x="213" y="365"/>
                  </a:cubicBezTo>
                  <a:cubicBezTo>
                    <a:pt x="227" y="372"/>
                    <a:pt x="243" y="376"/>
                    <a:pt x="260" y="376"/>
                  </a:cubicBezTo>
                  <a:cubicBezTo>
                    <a:pt x="312" y="376"/>
                    <a:pt x="365" y="336"/>
                    <a:pt x="365" y="243"/>
                  </a:cubicBezTo>
                  <a:cubicBezTo>
                    <a:pt x="335" y="152"/>
                    <a:pt x="304" y="3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9" name="Google Shape;39719;p45"/>
            <p:cNvSpPr/>
            <p:nvPr/>
          </p:nvSpPr>
          <p:spPr>
            <a:xfrm>
              <a:off x="5387150" y="2922825"/>
              <a:ext cx="11425" cy="6875"/>
            </a:xfrm>
            <a:custGeom>
              <a:avLst/>
              <a:gdLst/>
              <a:ahLst/>
              <a:cxnLst/>
              <a:rect l="l" t="t" r="r" b="b"/>
              <a:pathLst>
                <a:path w="457" h="275" extrusionOk="0">
                  <a:moveTo>
                    <a:pt x="243" y="1"/>
                  </a:moveTo>
                  <a:cubicBezTo>
                    <a:pt x="152" y="61"/>
                    <a:pt x="0" y="61"/>
                    <a:pt x="0" y="213"/>
                  </a:cubicBezTo>
                  <a:cubicBezTo>
                    <a:pt x="0" y="244"/>
                    <a:pt x="183" y="274"/>
                    <a:pt x="243" y="274"/>
                  </a:cubicBezTo>
                  <a:cubicBezTo>
                    <a:pt x="335" y="274"/>
                    <a:pt x="456" y="244"/>
                    <a:pt x="426" y="153"/>
                  </a:cubicBezTo>
                  <a:cubicBezTo>
                    <a:pt x="426" y="61"/>
                    <a:pt x="335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0" name="Google Shape;39720;p45"/>
            <p:cNvSpPr/>
            <p:nvPr/>
          </p:nvSpPr>
          <p:spPr>
            <a:xfrm>
              <a:off x="5193375" y="3346075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0" y="62"/>
                  </a:cubicBezTo>
                  <a:cubicBezTo>
                    <a:pt x="0" y="122"/>
                    <a:pt x="0" y="183"/>
                    <a:pt x="61" y="214"/>
                  </a:cubicBezTo>
                  <a:cubicBezTo>
                    <a:pt x="72" y="219"/>
                    <a:pt x="85" y="222"/>
                    <a:pt x="97" y="222"/>
                  </a:cubicBezTo>
                  <a:cubicBezTo>
                    <a:pt x="152" y="222"/>
                    <a:pt x="213" y="172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1" name="Google Shape;39721;p45"/>
            <p:cNvSpPr/>
            <p:nvPr/>
          </p:nvSpPr>
          <p:spPr>
            <a:xfrm>
              <a:off x="5270875" y="3118875"/>
              <a:ext cx="5975" cy="5550"/>
            </a:xfrm>
            <a:custGeom>
              <a:avLst/>
              <a:gdLst/>
              <a:ahLst/>
              <a:cxnLst/>
              <a:rect l="l" t="t" r="r" b="b"/>
              <a:pathLst>
                <a:path w="239" h="222" extrusionOk="0">
                  <a:moveTo>
                    <a:pt x="122" y="1"/>
                  </a:moveTo>
                  <a:cubicBezTo>
                    <a:pt x="62" y="1"/>
                    <a:pt x="1" y="31"/>
                    <a:pt x="1" y="6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8" y="219"/>
                    <a:pt x="94" y="221"/>
                    <a:pt x="109" y="221"/>
                  </a:cubicBezTo>
                  <a:cubicBezTo>
                    <a:pt x="181" y="221"/>
                    <a:pt x="239" y="167"/>
                    <a:pt x="214" y="92"/>
                  </a:cubicBezTo>
                  <a:cubicBezTo>
                    <a:pt x="214" y="61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2" name="Google Shape;39722;p45"/>
            <p:cNvSpPr/>
            <p:nvPr/>
          </p:nvSpPr>
          <p:spPr>
            <a:xfrm>
              <a:off x="5316475" y="3219025"/>
              <a:ext cx="6650" cy="5050"/>
            </a:xfrm>
            <a:custGeom>
              <a:avLst/>
              <a:gdLst/>
              <a:ahLst/>
              <a:cxnLst/>
              <a:rect l="l" t="t" r="r" b="b"/>
              <a:pathLst>
                <a:path w="266" h="202" extrusionOk="0">
                  <a:moveTo>
                    <a:pt x="157" y="1"/>
                  </a:moveTo>
                  <a:cubicBezTo>
                    <a:pt x="146" y="1"/>
                    <a:pt x="134" y="3"/>
                    <a:pt x="122" y="7"/>
                  </a:cubicBezTo>
                  <a:cubicBezTo>
                    <a:pt x="92" y="7"/>
                    <a:pt x="31" y="37"/>
                    <a:pt x="0" y="68"/>
                  </a:cubicBezTo>
                  <a:cubicBezTo>
                    <a:pt x="31" y="128"/>
                    <a:pt x="61" y="189"/>
                    <a:pt x="92" y="189"/>
                  </a:cubicBezTo>
                  <a:cubicBezTo>
                    <a:pt x="101" y="198"/>
                    <a:pt x="112" y="202"/>
                    <a:pt x="125" y="202"/>
                  </a:cubicBezTo>
                  <a:cubicBezTo>
                    <a:pt x="155" y="202"/>
                    <a:pt x="192" y="180"/>
                    <a:pt x="213" y="159"/>
                  </a:cubicBezTo>
                  <a:cubicBezTo>
                    <a:pt x="266" y="8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3" name="Google Shape;39723;p45"/>
            <p:cNvSpPr/>
            <p:nvPr/>
          </p:nvSpPr>
          <p:spPr>
            <a:xfrm>
              <a:off x="5265775" y="3264025"/>
              <a:ext cx="6650" cy="5475"/>
            </a:xfrm>
            <a:custGeom>
              <a:avLst/>
              <a:gdLst/>
              <a:ahLst/>
              <a:cxnLst/>
              <a:rect l="l" t="t" r="r" b="b"/>
              <a:pathLst>
                <a:path w="266" h="219" extrusionOk="0">
                  <a:moveTo>
                    <a:pt x="174" y="0"/>
                  </a:moveTo>
                  <a:cubicBezTo>
                    <a:pt x="114" y="0"/>
                    <a:pt x="83" y="31"/>
                    <a:pt x="53" y="61"/>
                  </a:cubicBezTo>
                  <a:cubicBezTo>
                    <a:pt x="0" y="140"/>
                    <a:pt x="61" y="219"/>
                    <a:pt x="138" y="219"/>
                  </a:cubicBezTo>
                  <a:cubicBezTo>
                    <a:pt x="150" y="219"/>
                    <a:pt x="162" y="217"/>
                    <a:pt x="174" y="213"/>
                  </a:cubicBezTo>
                  <a:cubicBezTo>
                    <a:pt x="205" y="213"/>
                    <a:pt x="235" y="152"/>
                    <a:pt x="266" y="122"/>
                  </a:cubicBezTo>
                  <a:cubicBezTo>
                    <a:pt x="205" y="91"/>
                    <a:pt x="205" y="31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4" name="Google Shape;39724;p45"/>
            <p:cNvSpPr/>
            <p:nvPr/>
          </p:nvSpPr>
          <p:spPr>
            <a:xfrm>
              <a:off x="5179700" y="3286825"/>
              <a:ext cx="5875" cy="5950"/>
            </a:xfrm>
            <a:custGeom>
              <a:avLst/>
              <a:gdLst/>
              <a:ahLst/>
              <a:cxnLst/>
              <a:rect l="l" t="t" r="r" b="b"/>
              <a:pathLst>
                <a:path w="235" h="238" extrusionOk="0">
                  <a:moveTo>
                    <a:pt x="122" y="0"/>
                  </a:moveTo>
                  <a:cubicBezTo>
                    <a:pt x="91" y="30"/>
                    <a:pt x="0" y="30"/>
                    <a:pt x="0" y="91"/>
                  </a:cubicBezTo>
                  <a:cubicBezTo>
                    <a:pt x="0" y="122"/>
                    <a:pt x="0" y="182"/>
                    <a:pt x="61" y="213"/>
                  </a:cubicBezTo>
                  <a:cubicBezTo>
                    <a:pt x="78" y="230"/>
                    <a:pt x="100" y="237"/>
                    <a:pt x="122" y="237"/>
                  </a:cubicBezTo>
                  <a:cubicBezTo>
                    <a:pt x="178" y="237"/>
                    <a:pt x="235" y="187"/>
                    <a:pt x="213" y="122"/>
                  </a:cubicBezTo>
                  <a:cubicBezTo>
                    <a:pt x="213" y="6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5" name="Google Shape;39725;p45"/>
            <p:cNvSpPr/>
            <p:nvPr/>
          </p:nvSpPr>
          <p:spPr>
            <a:xfrm>
              <a:off x="5375750" y="3296075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08" y="1"/>
                  </a:moveTo>
                  <a:cubicBezTo>
                    <a:pt x="48" y="1"/>
                    <a:pt x="0" y="51"/>
                    <a:pt x="0" y="116"/>
                  </a:cubicBezTo>
                  <a:cubicBezTo>
                    <a:pt x="0" y="147"/>
                    <a:pt x="61" y="177"/>
                    <a:pt x="92" y="238"/>
                  </a:cubicBezTo>
                  <a:cubicBezTo>
                    <a:pt x="122" y="208"/>
                    <a:pt x="213" y="208"/>
                    <a:pt x="213" y="177"/>
                  </a:cubicBezTo>
                  <a:cubicBezTo>
                    <a:pt x="213" y="116"/>
                    <a:pt x="213" y="56"/>
                    <a:pt x="183" y="25"/>
                  </a:cubicBezTo>
                  <a:cubicBezTo>
                    <a:pt x="157" y="8"/>
                    <a:pt x="132" y="1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6" name="Google Shape;39726;p45"/>
            <p:cNvSpPr/>
            <p:nvPr/>
          </p:nvSpPr>
          <p:spPr>
            <a:xfrm>
              <a:off x="5475300" y="3482875"/>
              <a:ext cx="6850" cy="5325"/>
            </a:xfrm>
            <a:custGeom>
              <a:avLst/>
              <a:gdLst/>
              <a:ahLst/>
              <a:cxnLst/>
              <a:rect l="l" t="t" r="r" b="b"/>
              <a:pathLst>
                <a:path w="274" h="213" extrusionOk="0">
                  <a:moveTo>
                    <a:pt x="183" y="0"/>
                  </a:moveTo>
                  <a:cubicBezTo>
                    <a:pt x="152" y="0"/>
                    <a:pt x="91" y="0"/>
                    <a:pt x="61" y="61"/>
                  </a:cubicBezTo>
                  <a:cubicBezTo>
                    <a:pt x="0" y="122"/>
                    <a:pt x="61" y="213"/>
                    <a:pt x="152" y="213"/>
                  </a:cubicBezTo>
                  <a:cubicBezTo>
                    <a:pt x="183" y="213"/>
                    <a:pt x="213" y="152"/>
                    <a:pt x="274" y="152"/>
                  </a:cubicBezTo>
                  <a:cubicBezTo>
                    <a:pt x="243" y="91"/>
                    <a:pt x="243" y="3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7" name="Google Shape;39727;p45"/>
            <p:cNvSpPr/>
            <p:nvPr/>
          </p:nvSpPr>
          <p:spPr>
            <a:xfrm>
              <a:off x="5393975" y="3578600"/>
              <a:ext cx="5350" cy="5550"/>
            </a:xfrm>
            <a:custGeom>
              <a:avLst/>
              <a:gdLst/>
              <a:ahLst/>
              <a:cxnLst/>
              <a:rect l="l" t="t" r="r" b="b"/>
              <a:pathLst>
                <a:path w="214" h="222" extrusionOk="0">
                  <a:moveTo>
                    <a:pt x="122" y="1"/>
                  </a:moveTo>
                  <a:cubicBezTo>
                    <a:pt x="92" y="31"/>
                    <a:pt x="31" y="31"/>
                    <a:pt x="1" y="62"/>
                  </a:cubicBezTo>
                  <a:cubicBezTo>
                    <a:pt x="1" y="122"/>
                    <a:pt x="31" y="183"/>
                    <a:pt x="62" y="214"/>
                  </a:cubicBezTo>
                  <a:cubicBezTo>
                    <a:pt x="72" y="219"/>
                    <a:pt x="84" y="222"/>
                    <a:pt x="96" y="222"/>
                  </a:cubicBezTo>
                  <a:cubicBezTo>
                    <a:pt x="152" y="222"/>
                    <a:pt x="214" y="167"/>
                    <a:pt x="214" y="92"/>
                  </a:cubicBezTo>
                  <a:cubicBezTo>
                    <a:pt x="214" y="62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8" name="Google Shape;39728;p45"/>
            <p:cNvSpPr/>
            <p:nvPr/>
          </p:nvSpPr>
          <p:spPr>
            <a:xfrm>
              <a:off x="5384875" y="3419025"/>
              <a:ext cx="5325" cy="5500"/>
            </a:xfrm>
            <a:custGeom>
              <a:avLst/>
              <a:gdLst/>
              <a:ahLst/>
              <a:cxnLst/>
              <a:rect l="l" t="t" r="r" b="b"/>
              <a:pathLst>
                <a:path w="213" h="220" extrusionOk="0">
                  <a:moveTo>
                    <a:pt x="122" y="1"/>
                  </a:moveTo>
                  <a:cubicBezTo>
                    <a:pt x="91" y="31"/>
                    <a:pt x="30" y="31"/>
                    <a:pt x="0" y="62"/>
                  </a:cubicBezTo>
                  <a:cubicBezTo>
                    <a:pt x="0" y="122"/>
                    <a:pt x="30" y="183"/>
                    <a:pt x="61" y="214"/>
                  </a:cubicBezTo>
                  <a:cubicBezTo>
                    <a:pt x="74" y="218"/>
                    <a:pt x="86" y="220"/>
                    <a:pt x="97" y="220"/>
                  </a:cubicBezTo>
                  <a:cubicBezTo>
                    <a:pt x="168" y="220"/>
                    <a:pt x="213" y="149"/>
                    <a:pt x="213" y="122"/>
                  </a:cubicBezTo>
                  <a:cubicBezTo>
                    <a:pt x="21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9" name="Google Shape;39729;p45"/>
            <p:cNvSpPr/>
            <p:nvPr/>
          </p:nvSpPr>
          <p:spPr>
            <a:xfrm>
              <a:off x="5407650" y="3414475"/>
              <a:ext cx="6125" cy="5650"/>
            </a:xfrm>
            <a:custGeom>
              <a:avLst/>
              <a:gdLst/>
              <a:ahLst/>
              <a:cxnLst/>
              <a:rect l="l" t="t" r="r" b="b"/>
              <a:pathLst>
                <a:path w="245" h="226" extrusionOk="0">
                  <a:moveTo>
                    <a:pt x="123" y="0"/>
                  </a:moveTo>
                  <a:cubicBezTo>
                    <a:pt x="92" y="0"/>
                    <a:pt x="31" y="61"/>
                    <a:pt x="1" y="92"/>
                  </a:cubicBezTo>
                  <a:cubicBezTo>
                    <a:pt x="31" y="152"/>
                    <a:pt x="62" y="213"/>
                    <a:pt x="62" y="213"/>
                  </a:cubicBezTo>
                  <a:cubicBezTo>
                    <a:pt x="80" y="222"/>
                    <a:pt x="97" y="226"/>
                    <a:pt x="114" y="226"/>
                  </a:cubicBezTo>
                  <a:cubicBezTo>
                    <a:pt x="156" y="226"/>
                    <a:pt x="192" y="204"/>
                    <a:pt x="214" y="183"/>
                  </a:cubicBezTo>
                  <a:cubicBezTo>
                    <a:pt x="244" y="92"/>
                    <a:pt x="18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0" name="Google Shape;39730;p45"/>
            <p:cNvSpPr/>
            <p:nvPr/>
          </p:nvSpPr>
          <p:spPr>
            <a:xfrm>
              <a:off x="5170575" y="3373450"/>
              <a:ext cx="5350" cy="5950"/>
            </a:xfrm>
            <a:custGeom>
              <a:avLst/>
              <a:gdLst/>
              <a:ahLst/>
              <a:cxnLst/>
              <a:rect l="l" t="t" r="r" b="b"/>
              <a:pathLst>
                <a:path w="214" h="238" extrusionOk="0">
                  <a:moveTo>
                    <a:pt x="122" y="0"/>
                  </a:moveTo>
                  <a:cubicBezTo>
                    <a:pt x="61" y="30"/>
                    <a:pt x="1" y="30"/>
                    <a:pt x="1" y="91"/>
                  </a:cubicBezTo>
                  <a:cubicBezTo>
                    <a:pt x="1" y="122"/>
                    <a:pt x="1" y="182"/>
                    <a:pt x="61" y="213"/>
                  </a:cubicBezTo>
                  <a:cubicBezTo>
                    <a:pt x="78" y="230"/>
                    <a:pt x="98" y="237"/>
                    <a:pt x="117" y="237"/>
                  </a:cubicBezTo>
                  <a:cubicBezTo>
                    <a:pt x="166" y="237"/>
                    <a:pt x="213" y="187"/>
                    <a:pt x="213" y="122"/>
                  </a:cubicBezTo>
                  <a:cubicBezTo>
                    <a:pt x="213" y="91"/>
                    <a:pt x="152" y="3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1" name="Google Shape;39731;p45"/>
            <p:cNvSpPr/>
            <p:nvPr/>
          </p:nvSpPr>
          <p:spPr>
            <a:xfrm>
              <a:off x="5380300" y="3362800"/>
              <a:ext cx="7625" cy="9150"/>
            </a:xfrm>
            <a:custGeom>
              <a:avLst/>
              <a:gdLst/>
              <a:ahLst/>
              <a:cxnLst/>
              <a:rect l="l" t="t" r="r" b="b"/>
              <a:pathLst>
                <a:path w="305" h="366" extrusionOk="0">
                  <a:moveTo>
                    <a:pt x="305" y="1"/>
                  </a:moveTo>
                  <a:cubicBezTo>
                    <a:pt x="153" y="1"/>
                    <a:pt x="1" y="1"/>
                    <a:pt x="1" y="183"/>
                  </a:cubicBezTo>
                  <a:cubicBezTo>
                    <a:pt x="1" y="365"/>
                    <a:pt x="153" y="365"/>
                    <a:pt x="305" y="365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2" name="Google Shape;39732;p45"/>
            <p:cNvSpPr/>
            <p:nvPr/>
          </p:nvSpPr>
          <p:spPr>
            <a:xfrm>
              <a:off x="5321025" y="3008700"/>
              <a:ext cx="5900" cy="5950"/>
            </a:xfrm>
            <a:custGeom>
              <a:avLst/>
              <a:gdLst/>
              <a:ahLst/>
              <a:cxnLst/>
              <a:rect l="l" t="t" r="r" b="b"/>
              <a:pathLst>
                <a:path w="236" h="238" extrusionOk="0">
                  <a:moveTo>
                    <a:pt x="122" y="0"/>
                  </a:moveTo>
                  <a:cubicBezTo>
                    <a:pt x="92" y="31"/>
                    <a:pt x="1" y="61"/>
                    <a:pt x="1" y="91"/>
                  </a:cubicBezTo>
                  <a:cubicBezTo>
                    <a:pt x="1" y="122"/>
                    <a:pt x="31" y="183"/>
                    <a:pt x="62" y="213"/>
                  </a:cubicBezTo>
                  <a:cubicBezTo>
                    <a:pt x="79" y="230"/>
                    <a:pt x="100" y="237"/>
                    <a:pt x="122" y="237"/>
                  </a:cubicBezTo>
                  <a:cubicBezTo>
                    <a:pt x="178" y="237"/>
                    <a:pt x="236" y="188"/>
                    <a:pt x="214" y="122"/>
                  </a:cubicBezTo>
                  <a:cubicBezTo>
                    <a:pt x="214" y="91"/>
                    <a:pt x="153" y="6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3" name="Google Shape;39733;p45"/>
            <p:cNvSpPr/>
            <p:nvPr/>
          </p:nvSpPr>
          <p:spPr>
            <a:xfrm>
              <a:off x="5316475" y="305035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27" y="0"/>
                  </a:moveTo>
                  <a:cubicBezTo>
                    <a:pt x="116" y="0"/>
                    <a:pt x="104" y="2"/>
                    <a:pt x="92" y="6"/>
                  </a:cubicBezTo>
                  <a:cubicBezTo>
                    <a:pt x="61" y="6"/>
                    <a:pt x="31" y="67"/>
                    <a:pt x="0" y="97"/>
                  </a:cubicBezTo>
                  <a:cubicBezTo>
                    <a:pt x="31" y="128"/>
                    <a:pt x="31" y="188"/>
                    <a:pt x="61" y="219"/>
                  </a:cubicBezTo>
                  <a:cubicBezTo>
                    <a:pt x="122" y="219"/>
                    <a:pt x="213" y="188"/>
                    <a:pt x="213" y="158"/>
                  </a:cubicBezTo>
                  <a:cubicBezTo>
                    <a:pt x="240" y="79"/>
                    <a:pt x="198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4" name="Google Shape;39734;p45"/>
            <p:cNvSpPr/>
            <p:nvPr/>
          </p:nvSpPr>
          <p:spPr>
            <a:xfrm>
              <a:off x="5422100" y="2982850"/>
              <a:ext cx="6100" cy="5350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183" y="1"/>
                  </a:moveTo>
                  <a:cubicBezTo>
                    <a:pt x="152" y="1"/>
                    <a:pt x="92" y="31"/>
                    <a:pt x="61" y="62"/>
                  </a:cubicBezTo>
                  <a:cubicBezTo>
                    <a:pt x="0" y="122"/>
                    <a:pt x="31" y="183"/>
                    <a:pt x="92" y="214"/>
                  </a:cubicBezTo>
                  <a:cubicBezTo>
                    <a:pt x="122" y="214"/>
                    <a:pt x="213" y="183"/>
                    <a:pt x="213" y="122"/>
                  </a:cubicBezTo>
                  <a:cubicBezTo>
                    <a:pt x="244" y="92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5" name="Google Shape;39735;p45"/>
            <p:cNvSpPr/>
            <p:nvPr/>
          </p:nvSpPr>
          <p:spPr>
            <a:xfrm>
              <a:off x="5347625" y="2922075"/>
              <a:ext cx="6100" cy="5325"/>
            </a:xfrm>
            <a:custGeom>
              <a:avLst/>
              <a:gdLst/>
              <a:ahLst/>
              <a:cxnLst/>
              <a:rect l="l" t="t" r="r" b="b"/>
              <a:pathLst>
                <a:path w="244" h="213" extrusionOk="0">
                  <a:moveTo>
                    <a:pt x="153" y="0"/>
                  </a:moveTo>
                  <a:cubicBezTo>
                    <a:pt x="122" y="0"/>
                    <a:pt x="62" y="31"/>
                    <a:pt x="31" y="61"/>
                  </a:cubicBezTo>
                  <a:cubicBezTo>
                    <a:pt x="1" y="91"/>
                    <a:pt x="62" y="152"/>
                    <a:pt x="62" y="213"/>
                  </a:cubicBezTo>
                  <a:cubicBezTo>
                    <a:pt x="92" y="183"/>
                    <a:pt x="153" y="152"/>
                    <a:pt x="183" y="122"/>
                  </a:cubicBezTo>
                  <a:cubicBezTo>
                    <a:pt x="244" y="61"/>
                    <a:pt x="213" y="31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6" name="Google Shape;39736;p45"/>
            <p:cNvSpPr/>
            <p:nvPr/>
          </p:nvSpPr>
          <p:spPr>
            <a:xfrm>
              <a:off x="5384875" y="3306575"/>
              <a:ext cx="6100" cy="4575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182" y="0"/>
                  </a:moveTo>
                  <a:cubicBezTo>
                    <a:pt x="152" y="0"/>
                    <a:pt x="91" y="31"/>
                    <a:pt x="61" y="61"/>
                  </a:cubicBezTo>
                  <a:cubicBezTo>
                    <a:pt x="0" y="91"/>
                    <a:pt x="30" y="183"/>
                    <a:pt x="91" y="183"/>
                  </a:cubicBezTo>
                  <a:cubicBezTo>
                    <a:pt x="152" y="183"/>
                    <a:pt x="213" y="152"/>
                    <a:pt x="243" y="122"/>
                  </a:cubicBezTo>
                  <a:cubicBezTo>
                    <a:pt x="243" y="91"/>
                    <a:pt x="182" y="31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7" name="Google Shape;39737;p45"/>
            <p:cNvSpPr/>
            <p:nvPr/>
          </p:nvSpPr>
          <p:spPr>
            <a:xfrm>
              <a:off x="5412975" y="3237725"/>
              <a:ext cx="5350" cy="5050"/>
            </a:xfrm>
            <a:custGeom>
              <a:avLst/>
              <a:gdLst/>
              <a:ahLst/>
              <a:cxnLst/>
              <a:rect l="l" t="t" r="r" b="b"/>
              <a:pathLst>
                <a:path w="214" h="202" extrusionOk="0">
                  <a:moveTo>
                    <a:pt x="156" y="1"/>
                  </a:moveTo>
                  <a:cubicBezTo>
                    <a:pt x="136" y="1"/>
                    <a:pt x="114" y="8"/>
                    <a:pt x="92" y="19"/>
                  </a:cubicBezTo>
                  <a:cubicBezTo>
                    <a:pt x="62" y="49"/>
                    <a:pt x="31" y="110"/>
                    <a:pt x="1" y="140"/>
                  </a:cubicBezTo>
                  <a:cubicBezTo>
                    <a:pt x="62" y="171"/>
                    <a:pt x="122" y="201"/>
                    <a:pt x="153" y="201"/>
                  </a:cubicBezTo>
                  <a:cubicBezTo>
                    <a:pt x="183" y="171"/>
                    <a:pt x="214" y="110"/>
                    <a:pt x="214" y="79"/>
                  </a:cubicBezTo>
                  <a:cubicBezTo>
                    <a:pt x="214" y="22"/>
                    <a:pt x="189" y="1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8" name="Google Shape;39738;p45"/>
            <p:cNvSpPr/>
            <p:nvPr/>
          </p:nvSpPr>
          <p:spPr>
            <a:xfrm>
              <a:off x="5252650" y="3228600"/>
              <a:ext cx="4575" cy="5050"/>
            </a:xfrm>
            <a:custGeom>
              <a:avLst/>
              <a:gdLst/>
              <a:ahLst/>
              <a:cxnLst/>
              <a:rect l="l" t="t" r="r" b="b"/>
              <a:pathLst>
                <a:path w="183" h="202" extrusionOk="0">
                  <a:moveTo>
                    <a:pt x="58" y="1"/>
                  </a:moveTo>
                  <a:cubicBezTo>
                    <a:pt x="25" y="1"/>
                    <a:pt x="0" y="22"/>
                    <a:pt x="0" y="80"/>
                  </a:cubicBezTo>
                  <a:cubicBezTo>
                    <a:pt x="0" y="110"/>
                    <a:pt x="0" y="171"/>
                    <a:pt x="61" y="201"/>
                  </a:cubicBezTo>
                  <a:cubicBezTo>
                    <a:pt x="91" y="201"/>
                    <a:pt x="152" y="171"/>
                    <a:pt x="183" y="171"/>
                  </a:cubicBezTo>
                  <a:cubicBezTo>
                    <a:pt x="183" y="110"/>
                    <a:pt x="152" y="80"/>
                    <a:pt x="122" y="19"/>
                  </a:cubicBezTo>
                  <a:cubicBezTo>
                    <a:pt x="100" y="8"/>
                    <a:pt x="77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9" name="Google Shape;39739;p45"/>
            <p:cNvSpPr/>
            <p:nvPr/>
          </p:nvSpPr>
          <p:spPr>
            <a:xfrm>
              <a:off x="5444900" y="3506425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122" y="31"/>
                    <a:pt x="61" y="61"/>
                    <a:pt x="31" y="92"/>
                  </a:cubicBezTo>
                  <a:cubicBezTo>
                    <a:pt x="0" y="152"/>
                    <a:pt x="0" y="213"/>
                    <a:pt x="61" y="213"/>
                  </a:cubicBezTo>
                  <a:cubicBezTo>
                    <a:pt x="122" y="213"/>
                    <a:pt x="183" y="183"/>
                    <a:pt x="213" y="152"/>
                  </a:cubicBezTo>
                  <a:cubicBezTo>
                    <a:pt x="213" y="122"/>
                    <a:pt x="152" y="61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0" name="Google Shape;39740;p45"/>
            <p:cNvSpPr/>
            <p:nvPr/>
          </p:nvSpPr>
          <p:spPr>
            <a:xfrm>
              <a:off x="5314950" y="3308100"/>
              <a:ext cx="6100" cy="3675"/>
            </a:xfrm>
            <a:custGeom>
              <a:avLst/>
              <a:gdLst/>
              <a:ahLst/>
              <a:cxnLst/>
              <a:rect l="l" t="t" r="r" b="b"/>
              <a:pathLst>
                <a:path w="244" h="147" extrusionOk="0">
                  <a:moveTo>
                    <a:pt x="1" y="0"/>
                  </a:moveTo>
                  <a:cubicBezTo>
                    <a:pt x="41" y="60"/>
                    <a:pt x="68" y="146"/>
                    <a:pt x="125" y="146"/>
                  </a:cubicBezTo>
                  <a:cubicBezTo>
                    <a:pt x="154" y="146"/>
                    <a:pt x="192" y="123"/>
                    <a:pt x="244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1" name="Google Shape;39741;p45"/>
            <p:cNvSpPr/>
            <p:nvPr/>
          </p:nvSpPr>
          <p:spPr>
            <a:xfrm>
              <a:off x="5400075" y="3194875"/>
              <a:ext cx="3800" cy="3050"/>
            </a:xfrm>
            <a:custGeom>
              <a:avLst/>
              <a:gdLst/>
              <a:ahLst/>
              <a:cxnLst/>
              <a:rect l="l" t="t" r="r" b="b"/>
              <a:pathLst>
                <a:path w="152" h="122" extrusionOk="0">
                  <a:moveTo>
                    <a:pt x="91" y="0"/>
                  </a:moveTo>
                  <a:cubicBezTo>
                    <a:pt x="0" y="0"/>
                    <a:pt x="0" y="61"/>
                    <a:pt x="0" y="91"/>
                  </a:cubicBezTo>
                  <a:cubicBezTo>
                    <a:pt x="0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31"/>
                    <a:pt x="152" y="31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2" name="Google Shape;39742;p45"/>
            <p:cNvSpPr/>
            <p:nvPr/>
          </p:nvSpPr>
          <p:spPr>
            <a:xfrm>
              <a:off x="5681975" y="3176300"/>
              <a:ext cx="3825" cy="2975"/>
            </a:xfrm>
            <a:custGeom>
              <a:avLst/>
              <a:gdLst/>
              <a:ahLst/>
              <a:cxnLst/>
              <a:rect l="l" t="t" r="r" b="b"/>
              <a:pathLst>
                <a:path w="153" h="119" extrusionOk="0">
                  <a:moveTo>
                    <a:pt x="104" y="0"/>
                  </a:moveTo>
                  <a:cubicBezTo>
                    <a:pt x="95" y="0"/>
                    <a:pt x="82" y="4"/>
                    <a:pt x="62" y="14"/>
                  </a:cubicBezTo>
                  <a:cubicBezTo>
                    <a:pt x="1" y="74"/>
                    <a:pt x="62" y="105"/>
                    <a:pt x="92" y="105"/>
                  </a:cubicBezTo>
                  <a:cubicBezTo>
                    <a:pt x="92" y="115"/>
                    <a:pt x="95" y="118"/>
                    <a:pt x="101" y="118"/>
                  </a:cubicBezTo>
                  <a:cubicBezTo>
                    <a:pt x="112" y="118"/>
                    <a:pt x="133" y="105"/>
                    <a:pt x="153" y="105"/>
                  </a:cubicBezTo>
                  <a:cubicBezTo>
                    <a:pt x="153" y="74"/>
                    <a:pt x="153" y="14"/>
                    <a:pt x="122" y="14"/>
                  </a:cubicBezTo>
                  <a:cubicBezTo>
                    <a:pt x="122" y="14"/>
                    <a:pt x="122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3" name="Google Shape;39743;p45"/>
            <p:cNvSpPr/>
            <p:nvPr/>
          </p:nvSpPr>
          <p:spPr>
            <a:xfrm>
              <a:off x="5267850" y="3427400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15" y="107"/>
                    <a:pt x="31" y="114"/>
                    <a:pt x="42" y="114"/>
                  </a:cubicBezTo>
                  <a:cubicBezTo>
                    <a:pt x="53" y="114"/>
                    <a:pt x="61" y="107"/>
                    <a:pt x="61" y="91"/>
                  </a:cubicBezTo>
                  <a:cubicBezTo>
                    <a:pt x="152" y="6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4" name="Google Shape;39744;p45"/>
            <p:cNvSpPr/>
            <p:nvPr/>
          </p:nvSpPr>
          <p:spPr>
            <a:xfrm>
              <a:off x="5500375" y="3158700"/>
              <a:ext cx="6100" cy="3525"/>
            </a:xfrm>
            <a:custGeom>
              <a:avLst/>
              <a:gdLst/>
              <a:ahLst/>
              <a:cxnLst/>
              <a:rect l="l" t="t" r="r" b="b"/>
              <a:pathLst>
                <a:path w="244" h="141" extrusionOk="0">
                  <a:moveTo>
                    <a:pt x="99" y="0"/>
                  </a:moveTo>
                  <a:cubicBezTo>
                    <a:pt x="71" y="0"/>
                    <a:pt x="39" y="22"/>
                    <a:pt x="0" y="79"/>
                  </a:cubicBezTo>
                  <a:lnTo>
                    <a:pt x="243" y="140"/>
                  </a:lnTo>
                  <a:cubicBezTo>
                    <a:pt x="202" y="99"/>
                    <a:pt x="160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5" name="Google Shape;39745;p45"/>
            <p:cNvSpPr/>
            <p:nvPr/>
          </p:nvSpPr>
          <p:spPr>
            <a:xfrm>
              <a:off x="5365100" y="3147750"/>
              <a:ext cx="5350" cy="5350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62" y="1"/>
                  </a:moveTo>
                  <a:cubicBezTo>
                    <a:pt x="31" y="1"/>
                    <a:pt x="1" y="153"/>
                    <a:pt x="1" y="213"/>
                  </a:cubicBezTo>
                  <a:lnTo>
                    <a:pt x="153" y="213"/>
                  </a:lnTo>
                  <a:cubicBezTo>
                    <a:pt x="153" y="153"/>
                    <a:pt x="214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6" name="Google Shape;39746;p45"/>
            <p:cNvSpPr/>
            <p:nvPr/>
          </p:nvSpPr>
          <p:spPr>
            <a:xfrm>
              <a:off x="5309625" y="3122100"/>
              <a:ext cx="10675" cy="2875"/>
            </a:xfrm>
            <a:custGeom>
              <a:avLst/>
              <a:gdLst/>
              <a:ahLst/>
              <a:cxnLst/>
              <a:rect l="l" t="t" r="r" b="b"/>
              <a:pathLst>
                <a:path w="427" h="115" extrusionOk="0">
                  <a:moveTo>
                    <a:pt x="214" y="1"/>
                  </a:moveTo>
                  <a:cubicBezTo>
                    <a:pt x="145" y="1"/>
                    <a:pt x="77" y="39"/>
                    <a:pt x="1" y="115"/>
                  </a:cubicBezTo>
                  <a:lnTo>
                    <a:pt x="426" y="115"/>
                  </a:lnTo>
                  <a:cubicBezTo>
                    <a:pt x="350" y="39"/>
                    <a:pt x="282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7" name="Google Shape;39747;p45"/>
            <p:cNvSpPr/>
            <p:nvPr/>
          </p:nvSpPr>
          <p:spPr>
            <a:xfrm>
              <a:off x="5495050" y="3058075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61" y="1"/>
                  </a:moveTo>
                  <a:cubicBezTo>
                    <a:pt x="0" y="62"/>
                    <a:pt x="0" y="92"/>
                    <a:pt x="92" y="123"/>
                  </a:cubicBezTo>
                  <a:cubicBezTo>
                    <a:pt x="92" y="123"/>
                    <a:pt x="122" y="92"/>
                    <a:pt x="152" y="92"/>
                  </a:cubicBezTo>
                  <a:cubicBezTo>
                    <a:pt x="152" y="62"/>
                    <a:pt x="152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8" name="Google Shape;39748;p45"/>
            <p:cNvSpPr/>
            <p:nvPr/>
          </p:nvSpPr>
          <p:spPr>
            <a:xfrm>
              <a:off x="5417550" y="3048975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0" y="61"/>
                    <a:pt x="61" y="122"/>
                    <a:pt x="61" y="122"/>
                  </a:cubicBezTo>
                  <a:cubicBezTo>
                    <a:pt x="122" y="122"/>
                    <a:pt x="15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9" name="Google Shape;39749;p45"/>
            <p:cNvSpPr/>
            <p:nvPr/>
          </p:nvSpPr>
          <p:spPr>
            <a:xfrm>
              <a:off x="5730625" y="3037575"/>
              <a:ext cx="3050" cy="3050"/>
            </a:xfrm>
            <a:custGeom>
              <a:avLst/>
              <a:gdLst/>
              <a:ahLst/>
              <a:cxnLst/>
              <a:rect l="l" t="t" r="r" b="b"/>
              <a:pathLst>
                <a:path w="122" h="122" extrusionOk="0">
                  <a:moveTo>
                    <a:pt x="61" y="0"/>
                  </a:moveTo>
                  <a:cubicBezTo>
                    <a:pt x="61" y="0"/>
                    <a:pt x="0" y="31"/>
                    <a:pt x="0" y="31"/>
                  </a:cubicBezTo>
                  <a:cubicBezTo>
                    <a:pt x="0" y="122"/>
                    <a:pt x="31" y="122"/>
                    <a:pt x="61" y="122"/>
                  </a:cubicBezTo>
                  <a:cubicBezTo>
                    <a:pt x="122" y="122"/>
                    <a:pt x="122" y="91"/>
                    <a:pt x="122" y="6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0" name="Google Shape;39750;p45"/>
            <p:cNvSpPr/>
            <p:nvPr/>
          </p:nvSpPr>
          <p:spPr>
            <a:xfrm>
              <a:off x="5456300" y="3022000"/>
              <a:ext cx="9150" cy="3425"/>
            </a:xfrm>
            <a:custGeom>
              <a:avLst/>
              <a:gdLst/>
              <a:ahLst/>
              <a:cxnLst/>
              <a:rect l="l" t="t" r="r" b="b"/>
              <a:pathLst>
                <a:path w="366" h="137" extrusionOk="0">
                  <a:moveTo>
                    <a:pt x="183" y="0"/>
                  </a:moveTo>
                  <a:cubicBezTo>
                    <a:pt x="122" y="0"/>
                    <a:pt x="61" y="46"/>
                    <a:pt x="0" y="137"/>
                  </a:cubicBezTo>
                  <a:lnTo>
                    <a:pt x="365" y="137"/>
                  </a:lnTo>
                  <a:cubicBezTo>
                    <a:pt x="304" y="46"/>
                    <a:pt x="243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1" name="Google Shape;39751;p45"/>
            <p:cNvSpPr/>
            <p:nvPr/>
          </p:nvSpPr>
          <p:spPr>
            <a:xfrm>
              <a:off x="5881825" y="294410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122" y="1"/>
                  </a:moveTo>
                  <a:cubicBezTo>
                    <a:pt x="92" y="31"/>
                    <a:pt x="62" y="31"/>
                    <a:pt x="62" y="61"/>
                  </a:cubicBezTo>
                  <a:cubicBezTo>
                    <a:pt x="31" y="61"/>
                    <a:pt x="1" y="92"/>
                    <a:pt x="92" y="122"/>
                  </a:cubicBezTo>
                  <a:cubicBezTo>
                    <a:pt x="153" y="122"/>
                    <a:pt x="183" y="61"/>
                    <a:pt x="183" y="31"/>
                  </a:cubicBezTo>
                  <a:cubicBezTo>
                    <a:pt x="183" y="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2" name="Google Shape;39752;p45"/>
            <p:cNvSpPr/>
            <p:nvPr/>
          </p:nvSpPr>
          <p:spPr>
            <a:xfrm>
              <a:off x="5536850" y="2917300"/>
              <a:ext cx="3825" cy="2500"/>
            </a:xfrm>
            <a:custGeom>
              <a:avLst/>
              <a:gdLst/>
              <a:ahLst/>
              <a:cxnLst/>
              <a:rect l="l" t="t" r="r" b="b"/>
              <a:pathLst>
                <a:path w="153" h="100" extrusionOk="0">
                  <a:moveTo>
                    <a:pt x="32" y="0"/>
                  </a:moveTo>
                  <a:cubicBezTo>
                    <a:pt x="0" y="0"/>
                    <a:pt x="0" y="45"/>
                    <a:pt x="0" y="70"/>
                  </a:cubicBezTo>
                  <a:cubicBezTo>
                    <a:pt x="0" y="100"/>
                    <a:pt x="61" y="100"/>
                    <a:pt x="61" y="100"/>
                  </a:cubicBezTo>
                  <a:lnTo>
                    <a:pt x="122" y="39"/>
                  </a:lnTo>
                  <a:cubicBezTo>
                    <a:pt x="91" y="39"/>
                    <a:pt x="152" y="9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3" name="Google Shape;39753;p45"/>
            <p:cNvSpPr/>
            <p:nvPr/>
          </p:nvSpPr>
          <p:spPr>
            <a:xfrm>
              <a:off x="5286850" y="2804275"/>
              <a:ext cx="9900" cy="6300"/>
            </a:xfrm>
            <a:custGeom>
              <a:avLst/>
              <a:gdLst/>
              <a:ahLst/>
              <a:cxnLst/>
              <a:rect l="l" t="t" r="r" b="b"/>
              <a:pathLst>
                <a:path w="396" h="252" extrusionOk="0">
                  <a:moveTo>
                    <a:pt x="198" y="1"/>
                  </a:moveTo>
                  <a:cubicBezTo>
                    <a:pt x="122" y="1"/>
                    <a:pt x="46" y="31"/>
                    <a:pt x="0" y="92"/>
                  </a:cubicBezTo>
                  <a:cubicBezTo>
                    <a:pt x="76" y="198"/>
                    <a:pt x="144" y="252"/>
                    <a:pt x="209" y="252"/>
                  </a:cubicBezTo>
                  <a:cubicBezTo>
                    <a:pt x="274" y="252"/>
                    <a:pt x="334" y="198"/>
                    <a:pt x="395" y="92"/>
                  </a:cubicBezTo>
                  <a:cubicBezTo>
                    <a:pt x="350" y="31"/>
                    <a:pt x="274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4" name="Google Shape;39754;p45"/>
            <p:cNvSpPr/>
            <p:nvPr/>
          </p:nvSpPr>
          <p:spPr>
            <a:xfrm>
              <a:off x="5287600" y="2800300"/>
              <a:ext cx="9150" cy="6275"/>
            </a:xfrm>
            <a:custGeom>
              <a:avLst/>
              <a:gdLst/>
              <a:ahLst/>
              <a:cxnLst/>
              <a:rect l="l" t="t" r="r" b="b"/>
              <a:pathLst>
                <a:path w="366" h="251" extrusionOk="0">
                  <a:moveTo>
                    <a:pt x="183" y="0"/>
                  </a:moveTo>
                  <a:cubicBezTo>
                    <a:pt x="114" y="0"/>
                    <a:pt x="46" y="23"/>
                    <a:pt x="0" y="69"/>
                  </a:cubicBezTo>
                  <a:lnTo>
                    <a:pt x="0" y="251"/>
                  </a:lnTo>
                  <a:lnTo>
                    <a:pt x="365" y="251"/>
                  </a:lnTo>
                  <a:cubicBezTo>
                    <a:pt x="365" y="190"/>
                    <a:pt x="365" y="129"/>
                    <a:pt x="365" y="69"/>
                  </a:cubicBezTo>
                  <a:cubicBezTo>
                    <a:pt x="320" y="23"/>
                    <a:pt x="251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5" name="Google Shape;39755;p45"/>
            <p:cNvSpPr/>
            <p:nvPr/>
          </p:nvSpPr>
          <p:spPr>
            <a:xfrm>
              <a:off x="5287600" y="2799150"/>
              <a:ext cx="9150" cy="2875"/>
            </a:xfrm>
            <a:custGeom>
              <a:avLst/>
              <a:gdLst/>
              <a:ahLst/>
              <a:cxnLst/>
              <a:rect l="l" t="t" r="r" b="b"/>
              <a:pathLst>
                <a:path w="366" h="115" extrusionOk="0">
                  <a:moveTo>
                    <a:pt x="183" y="1"/>
                  </a:moveTo>
                  <a:cubicBezTo>
                    <a:pt x="122" y="1"/>
                    <a:pt x="61" y="39"/>
                    <a:pt x="0" y="115"/>
                  </a:cubicBezTo>
                  <a:lnTo>
                    <a:pt x="365" y="115"/>
                  </a:lnTo>
                  <a:cubicBezTo>
                    <a:pt x="304" y="39"/>
                    <a:pt x="244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6" name="Google Shape;39756;p45"/>
            <p:cNvSpPr/>
            <p:nvPr/>
          </p:nvSpPr>
          <p:spPr>
            <a:xfrm>
              <a:off x="5349150" y="3555050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92" y="1"/>
                  </a:moveTo>
                  <a:cubicBezTo>
                    <a:pt x="61" y="31"/>
                    <a:pt x="31" y="31"/>
                    <a:pt x="31" y="61"/>
                  </a:cubicBezTo>
                  <a:cubicBezTo>
                    <a:pt x="31" y="61"/>
                    <a:pt x="1" y="92"/>
                    <a:pt x="61" y="92"/>
                  </a:cubicBezTo>
                  <a:cubicBezTo>
                    <a:pt x="73" y="98"/>
                    <a:pt x="83" y="100"/>
                    <a:pt x="93" y="100"/>
                  </a:cubicBezTo>
                  <a:cubicBezTo>
                    <a:pt x="133" y="100"/>
                    <a:pt x="152" y="56"/>
                    <a:pt x="152" y="31"/>
                  </a:cubicBezTo>
                  <a:cubicBezTo>
                    <a:pt x="152" y="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7" name="Google Shape;39757;p45"/>
            <p:cNvSpPr/>
            <p:nvPr/>
          </p:nvSpPr>
          <p:spPr>
            <a:xfrm>
              <a:off x="5513275" y="3550500"/>
              <a:ext cx="3825" cy="2300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0"/>
                  </a:moveTo>
                  <a:cubicBezTo>
                    <a:pt x="1" y="31"/>
                    <a:pt x="62" y="91"/>
                    <a:pt x="92" y="91"/>
                  </a:cubicBezTo>
                  <a:cubicBezTo>
                    <a:pt x="92" y="91"/>
                    <a:pt x="123" y="61"/>
                    <a:pt x="153" y="61"/>
                  </a:cubicBezTo>
                  <a:cubicBezTo>
                    <a:pt x="153" y="6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8" name="Google Shape;39758;p45"/>
            <p:cNvSpPr/>
            <p:nvPr/>
          </p:nvSpPr>
          <p:spPr>
            <a:xfrm>
              <a:off x="5411450" y="3401550"/>
              <a:ext cx="2325" cy="3075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62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1" y="122"/>
                    <a:pt x="31" y="122"/>
                    <a:pt x="62" y="122"/>
                  </a:cubicBezTo>
                  <a:cubicBezTo>
                    <a:pt x="92" y="122"/>
                    <a:pt x="92" y="92"/>
                    <a:pt x="92" y="62"/>
                  </a:cubicBezTo>
                  <a:cubicBezTo>
                    <a:pt x="92" y="3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9" name="Google Shape;39759;p45"/>
            <p:cNvSpPr/>
            <p:nvPr/>
          </p:nvSpPr>
          <p:spPr>
            <a:xfrm>
              <a:off x="5240475" y="3400025"/>
              <a:ext cx="3825" cy="2875"/>
            </a:xfrm>
            <a:custGeom>
              <a:avLst/>
              <a:gdLst/>
              <a:ahLst/>
              <a:cxnLst/>
              <a:rect l="l" t="t" r="r" b="b"/>
              <a:pathLst>
                <a:path w="153" h="115" extrusionOk="0">
                  <a:moveTo>
                    <a:pt x="62" y="1"/>
                  </a:moveTo>
                  <a:cubicBezTo>
                    <a:pt x="62" y="1"/>
                    <a:pt x="31" y="3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16" y="107"/>
                    <a:pt x="31" y="115"/>
                    <a:pt x="43" y="115"/>
                  </a:cubicBezTo>
                  <a:cubicBezTo>
                    <a:pt x="54" y="115"/>
                    <a:pt x="62" y="107"/>
                    <a:pt x="62" y="92"/>
                  </a:cubicBezTo>
                  <a:cubicBezTo>
                    <a:pt x="153" y="62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0" name="Google Shape;39760;p45"/>
            <p:cNvSpPr/>
            <p:nvPr/>
          </p:nvSpPr>
          <p:spPr>
            <a:xfrm>
              <a:off x="5359025" y="3331650"/>
              <a:ext cx="3825" cy="3050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2" y="0"/>
                  </a:moveTo>
                  <a:cubicBezTo>
                    <a:pt x="1" y="0"/>
                    <a:pt x="1" y="61"/>
                    <a:pt x="1" y="92"/>
                  </a:cubicBezTo>
                  <a:cubicBezTo>
                    <a:pt x="1" y="122"/>
                    <a:pt x="61" y="122"/>
                    <a:pt x="61" y="122"/>
                  </a:cubicBezTo>
                  <a:lnTo>
                    <a:pt x="122" y="61"/>
                  </a:lnTo>
                  <a:cubicBezTo>
                    <a:pt x="122" y="61"/>
                    <a:pt x="153" y="31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1" name="Google Shape;39761;p45"/>
            <p:cNvSpPr/>
            <p:nvPr/>
          </p:nvSpPr>
          <p:spPr>
            <a:xfrm>
              <a:off x="5406900" y="3324800"/>
              <a:ext cx="2300" cy="3075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61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61" y="122"/>
                  </a:lnTo>
                  <a:lnTo>
                    <a:pt x="92" y="62"/>
                  </a:ln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2" name="Google Shape;39762;p45"/>
            <p:cNvSpPr/>
            <p:nvPr/>
          </p:nvSpPr>
          <p:spPr>
            <a:xfrm>
              <a:off x="5465425" y="303910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182" y="0"/>
                  </a:moveTo>
                  <a:lnTo>
                    <a:pt x="0" y="182"/>
                  </a:lnTo>
                  <a:cubicBezTo>
                    <a:pt x="91" y="152"/>
                    <a:pt x="152" y="91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3" name="Google Shape;39763;p45"/>
            <p:cNvSpPr/>
            <p:nvPr/>
          </p:nvSpPr>
          <p:spPr>
            <a:xfrm>
              <a:off x="5474525" y="2838475"/>
              <a:ext cx="3825" cy="5350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213"/>
                  </a:moveTo>
                  <a:cubicBezTo>
                    <a:pt x="62" y="153"/>
                    <a:pt x="122" y="61"/>
                    <a:pt x="153" y="1"/>
                  </a:cubicBezTo>
                  <a:cubicBezTo>
                    <a:pt x="122" y="61"/>
                    <a:pt x="62" y="153"/>
                    <a:pt x="1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4" name="Google Shape;39764;p45"/>
            <p:cNvSpPr/>
            <p:nvPr/>
          </p:nvSpPr>
          <p:spPr>
            <a:xfrm>
              <a:off x="5273925" y="33126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0"/>
                  </a:moveTo>
                  <a:lnTo>
                    <a:pt x="183" y="1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5" name="Google Shape;39765;p45"/>
            <p:cNvSpPr/>
            <p:nvPr/>
          </p:nvSpPr>
          <p:spPr>
            <a:xfrm>
              <a:off x="5181225" y="3325575"/>
              <a:ext cx="6100" cy="6100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182" y="0"/>
                  </a:moveTo>
                  <a:cubicBezTo>
                    <a:pt x="30" y="0"/>
                    <a:pt x="0" y="61"/>
                    <a:pt x="30" y="183"/>
                  </a:cubicBezTo>
                  <a:lnTo>
                    <a:pt x="91" y="243"/>
                  </a:lnTo>
                  <a:lnTo>
                    <a:pt x="24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6" name="Google Shape;39766;p45"/>
            <p:cNvSpPr/>
            <p:nvPr/>
          </p:nvSpPr>
          <p:spPr>
            <a:xfrm>
              <a:off x="5425150" y="2799625"/>
              <a:ext cx="18250" cy="18350"/>
            </a:xfrm>
            <a:custGeom>
              <a:avLst/>
              <a:gdLst/>
              <a:ahLst/>
              <a:cxnLst/>
              <a:rect l="l" t="t" r="r" b="b"/>
              <a:pathLst>
                <a:path w="730" h="734" extrusionOk="0">
                  <a:moveTo>
                    <a:pt x="320" y="1"/>
                  </a:moveTo>
                  <a:cubicBezTo>
                    <a:pt x="172" y="1"/>
                    <a:pt x="119" y="139"/>
                    <a:pt x="91" y="278"/>
                  </a:cubicBezTo>
                  <a:cubicBezTo>
                    <a:pt x="0" y="521"/>
                    <a:pt x="182" y="643"/>
                    <a:pt x="395" y="734"/>
                  </a:cubicBezTo>
                  <a:cubicBezTo>
                    <a:pt x="578" y="734"/>
                    <a:pt x="638" y="582"/>
                    <a:pt x="669" y="460"/>
                  </a:cubicBezTo>
                  <a:cubicBezTo>
                    <a:pt x="730" y="248"/>
                    <a:pt x="578" y="4"/>
                    <a:pt x="365" y="4"/>
                  </a:cubicBezTo>
                  <a:cubicBezTo>
                    <a:pt x="349" y="2"/>
                    <a:pt x="334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7" name="Google Shape;39767;p45"/>
            <p:cNvSpPr/>
            <p:nvPr/>
          </p:nvSpPr>
          <p:spPr>
            <a:xfrm>
              <a:off x="5442625" y="2815675"/>
              <a:ext cx="19025" cy="16000"/>
            </a:xfrm>
            <a:custGeom>
              <a:avLst/>
              <a:gdLst/>
              <a:ahLst/>
              <a:cxnLst/>
              <a:rect l="l" t="t" r="r" b="b"/>
              <a:pathLst>
                <a:path w="761" h="640" extrusionOk="0">
                  <a:moveTo>
                    <a:pt x="760" y="1"/>
                  </a:moveTo>
                  <a:cubicBezTo>
                    <a:pt x="395" y="31"/>
                    <a:pt x="91" y="305"/>
                    <a:pt x="0" y="639"/>
                  </a:cubicBezTo>
                  <a:cubicBezTo>
                    <a:pt x="304" y="548"/>
                    <a:pt x="608" y="305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8" name="Google Shape;39768;p45"/>
            <p:cNvSpPr/>
            <p:nvPr/>
          </p:nvSpPr>
          <p:spPr>
            <a:xfrm>
              <a:off x="5323325" y="3126475"/>
              <a:ext cx="10650" cy="12175"/>
            </a:xfrm>
            <a:custGeom>
              <a:avLst/>
              <a:gdLst/>
              <a:ahLst/>
              <a:cxnLst/>
              <a:rect l="l" t="t" r="r" b="b"/>
              <a:pathLst>
                <a:path w="426" h="487" extrusionOk="0">
                  <a:moveTo>
                    <a:pt x="30" y="1"/>
                  </a:moveTo>
                  <a:cubicBezTo>
                    <a:pt x="0" y="213"/>
                    <a:pt x="152" y="426"/>
                    <a:pt x="365" y="487"/>
                  </a:cubicBezTo>
                  <a:cubicBezTo>
                    <a:pt x="426" y="274"/>
                    <a:pt x="274" y="3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9" name="Google Shape;39769;p45"/>
            <p:cNvSpPr/>
            <p:nvPr/>
          </p:nvSpPr>
          <p:spPr>
            <a:xfrm>
              <a:off x="5175575" y="3322700"/>
              <a:ext cx="10225" cy="7525"/>
            </a:xfrm>
            <a:custGeom>
              <a:avLst/>
              <a:gdLst/>
              <a:ahLst/>
              <a:cxnLst/>
              <a:rect l="l" t="t" r="r" b="b"/>
              <a:pathLst>
                <a:path w="409" h="301" extrusionOk="0">
                  <a:moveTo>
                    <a:pt x="238" y="1"/>
                  </a:moveTo>
                  <a:cubicBezTo>
                    <a:pt x="153" y="1"/>
                    <a:pt x="81" y="83"/>
                    <a:pt x="44" y="176"/>
                  </a:cubicBezTo>
                  <a:cubicBezTo>
                    <a:pt x="0" y="285"/>
                    <a:pt x="81" y="300"/>
                    <a:pt x="164" y="300"/>
                  </a:cubicBezTo>
                  <a:cubicBezTo>
                    <a:pt x="197" y="300"/>
                    <a:pt x="230" y="298"/>
                    <a:pt x="256" y="298"/>
                  </a:cubicBezTo>
                  <a:lnTo>
                    <a:pt x="408" y="115"/>
                  </a:lnTo>
                  <a:cubicBezTo>
                    <a:pt x="350" y="33"/>
                    <a:pt x="291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0" name="Google Shape;39770;p45"/>
            <p:cNvSpPr/>
            <p:nvPr/>
          </p:nvSpPr>
          <p:spPr>
            <a:xfrm>
              <a:off x="5305825" y="3244225"/>
              <a:ext cx="15225" cy="11800"/>
            </a:xfrm>
            <a:custGeom>
              <a:avLst/>
              <a:gdLst/>
              <a:ahLst/>
              <a:cxnLst/>
              <a:rect l="l" t="t" r="r" b="b"/>
              <a:pathLst>
                <a:path w="609" h="472" extrusionOk="0">
                  <a:moveTo>
                    <a:pt x="391" y="0"/>
                  </a:moveTo>
                  <a:cubicBezTo>
                    <a:pt x="344" y="0"/>
                    <a:pt x="294" y="7"/>
                    <a:pt x="246" y="7"/>
                  </a:cubicBezTo>
                  <a:cubicBezTo>
                    <a:pt x="224" y="7"/>
                    <a:pt x="203" y="6"/>
                    <a:pt x="183" y="2"/>
                  </a:cubicBezTo>
                  <a:lnTo>
                    <a:pt x="1" y="2"/>
                  </a:lnTo>
                  <a:cubicBezTo>
                    <a:pt x="1" y="63"/>
                    <a:pt x="1" y="123"/>
                    <a:pt x="31" y="184"/>
                  </a:cubicBezTo>
                  <a:cubicBezTo>
                    <a:pt x="57" y="339"/>
                    <a:pt x="148" y="471"/>
                    <a:pt x="305" y="471"/>
                  </a:cubicBezTo>
                  <a:cubicBezTo>
                    <a:pt x="333" y="471"/>
                    <a:pt x="364" y="467"/>
                    <a:pt x="396" y="458"/>
                  </a:cubicBezTo>
                  <a:cubicBezTo>
                    <a:pt x="518" y="427"/>
                    <a:pt x="609" y="306"/>
                    <a:pt x="578" y="184"/>
                  </a:cubicBezTo>
                  <a:cubicBezTo>
                    <a:pt x="561" y="27"/>
                    <a:pt x="483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1" name="Google Shape;39771;p45"/>
            <p:cNvSpPr/>
            <p:nvPr/>
          </p:nvSpPr>
          <p:spPr>
            <a:xfrm>
              <a:off x="5228325" y="3249975"/>
              <a:ext cx="10675" cy="8750"/>
            </a:xfrm>
            <a:custGeom>
              <a:avLst/>
              <a:gdLst/>
              <a:ahLst/>
              <a:cxnLst/>
              <a:rect l="l" t="t" r="r" b="b"/>
              <a:pathLst>
                <a:path w="427" h="350" extrusionOk="0">
                  <a:moveTo>
                    <a:pt x="301" y="1"/>
                  </a:moveTo>
                  <a:cubicBezTo>
                    <a:pt x="243" y="1"/>
                    <a:pt x="188" y="54"/>
                    <a:pt x="153" y="106"/>
                  </a:cubicBezTo>
                  <a:cubicBezTo>
                    <a:pt x="92" y="167"/>
                    <a:pt x="31" y="228"/>
                    <a:pt x="1" y="319"/>
                  </a:cubicBezTo>
                  <a:lnTo>
                    <a:pt x="1" y="349"/>
                  </a:lnTo>
                  <a:cubicBezTo>
                    <a:pt x="92" y="319"/>
                    <a:pt x="153" y="319"/>
                    <a:pt x="244" y="289"/>
                  </a:cubicBezTo>
                  <a:cubicBezTo>
                    <a:pt x="335" y="228"/>
                    <a:pt x="426" y="137"/>
                    <a:pt x="426" y="106"/>
                  </a:cubicBezTo>
                  <a:cubicBezTo>
                    <a:pt x="388" y="29"/>
                    <a:pt x="34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72" name="Google Shape;39772;p45"/>
          <p:cNvSpPr txBox="1">
            <a:spLocks noGrp="1"/>
          </p:cNvSpPr>
          <p:nvPr>
            <p:ph type="title" idx="3"/>
          </p:nvPr>
        </p:nvSpPr>
        <p:spPr>
          <a:xfrm>
            <a:off x="3557307" y="3225800"/>
            <a:ext cx="248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773" name="Google Shape;39773;p45"/>
          <p:cNvSpPr txBox="1">
            <a:spLocks noGrp="1"/>
          </p:cNvSpPr>
          <p:nvPr>
            <p:ph type="subTitle" idx="4"/>
          </p:nvPr>
        </p:nvSpPr>
        <p:spPr>
          <a:xfrm>
            <a:off x="3557307" y="3948001"/>
            <a:ext cx="248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74" name="Google Shape;39774;p45"/>
          <p:cNvSpPr txBox="1">
            <a:spLocks noGrp="1"/>
          </p:cNvSpPr>
          <p:nvPr>
            <p:ph type="title" idx="5"/>
          </p:nvPr>
        </p:nvSpPr>
        <p:spPr>
          <a:xfrm>
            <a:off x="6154613" y="3225800"/>
            <a:ext cx="248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775" name="Google Shape;39775;p45"/>
          <p:cNvSpPr txBox="1">
            <a:spLocks noGrp="1"/>
          </p:cNvSpPr>
          <p:nvPr>
            <p:ph type="subTitle" idx="6"/>
          </p:nvPr>
        </p:nvSpPr>
        <p:spPr>
          <a:xfrm>
            <a:off x="6154613" y="3948001"/>
            <a:ext cx="248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76" name="Google Shape;39776;p45"/>
          <p:cNvSpPr txBox="1">
            <a:spLocks noGrp="1"/>
          </p:cNvSpPr>
          <p:nvPr>
            <p:ph type="title" idx="7"/>
          </p:nvPr>
        </p:nvSpPr>
        <p:spPr>
          <a:xfrm>
            <a:off x="8751920" y="3225800"/>
            <a:ext cx="248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777" name="Google Shape;39777;p45"/>
          <p:cNvSpPr txBox="1">
            <a:spLocks noGrp="1"/>
          </p:cNvSpPr>
          <p:nvPr>
            <p:ph type="subTitle" idx="8"/>
          </p:nvPr>
        </p:nvSpPr>
        <p:spPr>
          <a:xfrm>
            <a:off x="8751920" y="3948001"/>
            <a:ext cx="248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65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4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4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1C40-AD8B-F5A5-298D-3DFA826D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70E42-49AE-2DD6-9EBC-640438C45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DDB77-205C-3BE1-F860-055753A6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2B01-F369-7150-25A6-1CA875FA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D4948-5D4F-FF46-A8F1-0F864C2A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389B0-B0A5-971D-92CC-01BE237C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5104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3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75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1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1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49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4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7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0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87E94-1BF6-7CA9-52DE-61075CD7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2A268-DC8D-8367-0FB8-9C30C984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5F5AF-F6F3-B674-8193-92D84D75F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451FB-B79E-4817-3996-7BCC38571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FB94F-D447-EB06-F145-2CE655992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CFB88-DDB0-58B1-845D-BF6AF02E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39E40-E23C-3641-CC8C-839F5DA4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45654-3E05-4C45-9AE2-56CFD7F9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41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0E73-ABBC-8788-B122-F90ED593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44774-A8F3-4E66-DC92-ED9EB330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EC7D2-FD0F-EEE9-02E3-D66D341B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4A85-73D9-2883-49C4-30A50A73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356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7A971-6F4F-A558-FD4A-1A8D22E2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51AC2-A451-69E7-DFC3-0E3318C01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03FA-0093-54EA-D937-0DD559E0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009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BF31-1727-14B2-959E-5DD07F59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D036-1CB7-7876-3232-87D23608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14E2A-F3E0-E335-01C8-CD4CF44D8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3504D-4664-B3AF-69FB-74758892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1E19A-366F-6341-D4A0-713B23FB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319E3-7413-D87C-162C-139CBE26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313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A3D2-60A2-6D43-9629-99DDD7B0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503A9-5953-AC1C-B9F5-82D29F3EB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F180D-E6FF-65DA-CA3D-AD1A7397C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57FC5-586C-5493-43B3-74459406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9C051-088E-E256-02E7-0F771CE4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08168-5E68-9E8B-E036-3275954D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279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B2A07-D122-191F-AC08-B139402F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9E394-F333-F924-0276-FF5F6CCD3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2AE0-6D31-C64E-3998-AD546EE29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1AA7-65CC-48C6-8CA8-5D8081237790}" type="datetimeFigureOut">
              <a:rPr lang="fa-IR" smtClean="0"/>
              <a:t>06/05/1445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CCF1-19B0-7EA8-7E56-2A231CB5C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351FA-54BC-2A71-74A7-EB211E0D9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54D5-CDE0-4D0A-B0A5-B38F42349F9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97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5"/>
            <a:ext cx="10972800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6A7-B091-469C-82C8-89C693043C40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1FA-81F2-4940-9AF3-5EAFB5D666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4" r:id="rId22"/>
  </p:sldLayoutIdLst>
  <p:txStyles>
    <p:titleStyle>
      <a:lvl1pPr algn="l" defTabSz="1219119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170" indent="-457170" algn="l" defTabSz="12191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534" indent="-380974" algn="l" defTabSz="12191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898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459" indent="-304780" algn="l" defTabSz="121911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3017" indent="-304780" algn="l" defTabSz="121911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57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36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95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54" indent="-304780" algn="l" defTabSz="121911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9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8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57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1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75" algn="l" defTabSz="121911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2E857-BA59-453F-8E21-E19646FB5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5E272-D35A-5FB1-B56B-4450510F020F}"/>
              </a:ext>
            </a:extLst>
          </p:cNvPr>
          <p:cNvSpPr txBox="1"/>
          <p:nvPr/>
        </p:nvSpPr>
        <p:spPr>
          <a:xfrm>
            <a:off x="-397325" y="1248285"/>
            <a:ext cx="13142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ea typeface="Yekan Bakh Fat" panose="01000504000000020004" pitchFamily="2" charset="-78"/>
                <a:cs typeface="Ray ExtraBlack" panose="02000504000000020004" pitchFamily="50" charset="-78"/>
              </a:rPr>
              <a:t>.</a:t>
            </a:r>
            <a:endParaRPr lang="fa-IR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ea typeface="Yekan Bakh Fat" panose="01000504000000020004" pitchFamily="2" charset="-78"/>
              <a:cs typeface="Ray ExtraBlack" panose="02000504000000020004" pitchFamily="50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7F356F-78F1-7FD1-3BBB-3AA3BE88334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054044" y="515706"/>
            <a:ext cx="2050657" cy="86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2CA6A-0D6D-8891-AFA2-A0DFAE2E3A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11812" t="62072" r="12227" b="8011"/>
          <a:stretch/>
        </p:blipFill>
        <p:spPr>
          <a:xfrm rot="10800000">
            <a:off x="2890353" y="4347556"/>
            <a:ext cx="6378038" cy="2510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7F356F-78F1-7FD1-3BBB-3AA3BE88334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4451656" y="962902"/>
            <a:ext cx="3603378" cy="1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315884" y="274320"/>
            <a:ext cx="11528845" cy="6350924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801"/>
              <a:t>سلامت </a:t>
            </a:r>
          </a:p>
          <a:p>
            <a:pPr algn="ctr"/>
            <a:r>
              <a:rPr lang="fa-IR" sz="1801"/>
              <a:t>سرمایه اصلی محرومین </a:t>
            </a:r>
          </a:p>
          <a:p>
            <a:pPr algn="ctr"/>
            <a:r>
              <a:rPr lang="fa-IR" sz="1801"/>
              <a:t>جهت توانمند شدن و امرار معاش است. </a:t>
            </a:r>
            <a:endParaRPr lang="fa-IR" sz="180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934" y="1541419"/>
            <a:ext cx="3337174" cy="4687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511" y="1645920"/>
            <a:ext cx="3287088" cy="4676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1" y="1776548"/>
            <a:ext cx="3004457" cy="4428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2915360" y="507120"/>
            <a:ext cx="6246168" cy="7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rgbClr val="0000FF"/>
                </a:solidFill>
                <a:cs typeface="B Titr" panose="00000700000000000000" pitchFamily="2" charset="-78"/>
              </a:rPr>
              <a:t>آیین نامه اجرایی اهدای جنین سال 1383</a:t>
            </a:r>
            <a:endParaRPr lang="en-US" sz="28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ED07B0-FF0D-B784-6A7F-701395870FD7}"/>
              </a:ext>
            </a:extLst>
          </p:cNvPr>
          <p:cNvGrpSpPr/>
          <p:nvPr/>
        </p:nvGrpSpPr>
        <p:grpSpPr>
          <a:xfrm>
            <a:off x="521725" y="528462"/>
            <a:ext cx="1152128" cy="877263"/>
            <a:chOff x="1229286" y="4426593"/>
            <a:chExt cx="1152128" cy="8772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7EDFBE0-3A78-82EB-16D3-948DF4D2F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28071" r="30174" b="15787"/>
            <a:stretch/>
          </p:blipFill>
          <p:spPr>
            <a:xfrm>
              <a:off x="1229286" y="4993284"/>
              <a:ext cx="1152128" cy="3105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E57D3F1-7FAC-90C7-75EC-B0012E5FA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2" r="4783"/>
            <a:stretch/>
          </p:blipFill>
          <p:spPr>
            <a:xfrm>
              <a:off x="1483309" y="4426593"/>
              <a:ext cx="560709" cy="59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6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endParaRPr lang="en-US" sz="23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452639" y="440902"/>
            <a:ext cx="11304651" cy="5976201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سلامت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سرمایه اصلی محرومین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جهت توانمند شدن و امرار معاش است.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39191-DB2D-6FC9-8A80-9D30BDA7F7A9}"/>
              </a:ext>
            </a:extLst>
          </p:cNvPr>
          <p:cNvSpPr txBox="1">
            <a:spLocks/>
          </p:cNvSpPr>
          <p:nvPr/>
        </p:nvSpPr>
        <p:spPr>
          <a:xfrm>
            <a:off x="2303916" y="2780521"/>
            <a:ext cx="7978511" cy="11427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چالش های فعلی </a:t>
            </a:r>
            <a:r>
              <a:rPr lang="fa-IR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اهدای شخص </a:t>
            </a:r>
            <a:r>
              <a:rPr lang="fa-IR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ثالث در کشور</a:t>
            </a:r>
            <a:endParaRPr lang="en-US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E847-1D33-6A94-D3B2-8223AB5B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5400000" flipV="1">
            <a:off x="5373211" y="-2235049"/>
            <a:ext cx="1652715" cy="816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CD7FD-9DEA-9EF9-69D9-449A07B03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16200000">
            <a:off x="5311637" y="761960"/>
            <a:ext cx="1658357" cy="81935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D07B0-FF0D-B784-6A7F-701395870FD7}"/>
              </a:ext>
            </a:extLst>
          </p:cNvPr>
          <p:cNvGrpSpPr/>
          <p:nvPr/>
        </p:nvGrpSpPr>
        <p:grpSpPr>
          <a:xfrm>
            <a:off x="521725" y="528462"/>
            <a:ext cx="1152128" cy="877263"/>
            <a:chOff x="1229286" y="4426593"/>
            <a:chExt cx="1152128" cy="8772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DFBE0-3A78-82EB-16D3-948DF4D2F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28071" r="30174" b="15787"/>
            <a:stretch/>
          </p:blipFill>
          <p:spPr>
            <a:xfrm>
              <a:off x="1229286" y="4993284"/>
              <a:ext cx="1152128" cy="3105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57D3F1-7FAC-90C7-75EC-B0012E5FA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2" r="4783"/>
            <a:stretch/>
          </p:blipFill>
          <p:spPr>
            <a:xfrm>
              <a:off x="1483309" y="4426593"/>
              <a:ext cx="560709" cy="59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9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43356-298F-477B-B619-356196E0DCA2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65600-F7D7-411A-B8E1-AFCF2B3BD92D}"/>
              </a:ext>
            </a:extLst>
          </p:cNvPr>
          <p:cNvSpPr/>
          <p:nvPr/>
        </p:nvSpPr>
        <p:spPr>
          <a:xfrm>
            <a:off x="363826" y="539929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سلامت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سرمایه اصلی محرومین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جهت توانمند شدن و امرار معاش است.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F1A2-5CDB-64F1-6F39-AE439907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r="35573"/>
          <a:stretch/>
        </p:blipFill>
        <p:spPr>
          <a:xfrm flipV="1">
            <a:off x="361050" y="-149275"/>
            <a:ext cx="992911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9DBF915-EB77-04BC-9189-87C0F9A30615}"/>
              </a:ext>
            </a:extLst>
          </p:cNvPr>
          <p:cNvSpPr txBox="1">
            <a:spLocks/>
          </p:cNvSpPr>
          <p:nvPr/>
        </p:nvSpPr>
        <p:spPr>
          <a:xfrm>
            <a:off x="1767976" y="744584"/>
            <a:ext cx="9583333" cy="560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های فقهی</a:t>
            </a:r>
          </a:p>
          <a:p>
            <a:pPr marL="0" indent="0" algn="just" rtl="1">
              <a:lnSpc>
                <a:spcPct val="100000"/>
              </a:lnSpc>
              <a:buNone/>
            </a:pPr>
            <a:endParaRPr lang="fa-IR" sz="1000" dirty="0" smtClean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اختلال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ارث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نوزاد متولد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ختلال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نسب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نوزاد متولد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ایجاد اجتماع </a:t>
            </a:r>
            <a:r>
              <a:rPr lang="fa-IR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انساب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(برای مثال فرد همزمان دایی و پدر فرزند است) 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ابهام</a:t>
            </a:r>
            <a:r>
              <a:rPr lang="fa-IR" sz="1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دین و مذهب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 کننده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اهدا گیرنده؛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ابهام</a:t>
            </a:r>
            <a:r>
              <a:rPr lang="fa-IR" sz="1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سیادت</a:t>
            </a:r>
            <a:r>
              <a:rPr lang="fa-IR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غیر آن برای فرزند متولد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 (در احکام فقهی نظیر خمس و </a:t>
            </a:r>
            <a:r>
              <a:rPr lang="fa-IR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فطریه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مشکل ایجاد می شود)؛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اختلال </a:t>
            </a:r>
            <a:r>
              <a:rPr lang="fa-IR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محرمیت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نوزاد متولد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ابهام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عدّه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هنگام تلقیح اسپرم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اهدایی؛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اختلاط </a:t>
            </a:r>
            <a:r>
              <a:rPr lang="fa-IR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میاه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دریافت اهدای اسپرم و ارتباط همزمان با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همسر؛ یا در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وضعیت دریافت اسپرم شوهر قبلی فوت نموده (بدون نگه داشتن عدّه و در حالت ازدواج با شوهر دوم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ازدواج </a:t>
            </a:r>
            <a:r>
              <a:rPr lang="fa-IR" sz="1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محارم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در آینده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(فرزندان حاصل از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اهدا)؛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اجرا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نشدن موازین فقهی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وقوع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لمس و نگاه حرام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هنگام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تلقیح)؛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جواز فقهی </a:t>
            </a:r>
            <a:r>
              <a:rPr lang="fa-I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محرمانه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نگه داشتن </a:t>
            </a:r>
            <a:r>
              <a:rPr lang="fa-I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نگه نداشتن موضوع </a:t>
            </a:r>
            <a:r>
              <a:rPr lang="fa-I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 آخر </a:t>
            </a:r>
            <a:r>
              <a:rPr lang="fa-I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عمر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حق فرزند برای دانستن نام پدر، نظر اسلام).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endParaRPr lang="fa-IR" sz="20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0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43356-298F-477B-B619-356196E0DCA2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65600-F7D7-411A-B8E1-AFCF2B3BD92D}"/>
              </a:ext>
            </a:extLst>
          </p:cNvPr>
          <p:cNvSpPr/>
          <p:nvPr/>
        </p:nvSpPr>
        <p:spPr>
          <a:xfrm>
            <a:off x="363826" y="539929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سلامت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سرمایه اصلی محرومین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جهت توانمند شدن و امرار معاش است.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F1A2-5CDB-64F1-6F39-AE439907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r="35573"/>
          <a:stretch/>
        </p:blipFill>
        <p:spPr>
          <a:xfrm flipV="1">
            <a:off x="361050" y="-149275"/>
            <a:ext cx="992911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9DBF915-EB77-04BC-9189-87C0F9A30615}"/>
              </a:ext>
            </a:extLst>
          </p:cNvPr>
          <p:cNvSpPr txBox="1">
            <a:spLocks/>
          </p:cNvSpPr>
          <p:nvPr/>
        </p:nvSpPr>
        <p:spPr>
          <a:xfrm>
            <a:off x="1833291" y="783773"/>
            <a:ext cx="9583333" cy="560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های حقوقی</a:t>
            </a:r>
          </a:p>
          <a:p>
            <a:pPr marL="0" indent="0" algn="just" rtl="1">
              <a:lnSpc>
                <a:spcPct val="100000"/>
              </a:lnSpc>
              <a:buNone/>
            </a:pPr>
            <a:endParaRPr lang="fa-IR" sz="1000" dirty="0" smtClean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اختلال </a:t>
            </a:r>
            <a:r>
              <a:rPr lang="fa-IR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ارث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نوزاد متولد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ختلال </a:t>
            </a:r>
            <a:r>
              <a:rPr lang="fa-IR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نسب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نوزاد متولد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شده؛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اهدای اسپرم/ تخمک/ جنین،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اهدای عضو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حساب </a:t>
            </a:r>
            <a:r>
              <a:rPr lang="fa-IR" sz="1800" b="1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جواز حقوقی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فروش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اسپرم/ تخمک/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جنین (نوع قرارداد و ...)؛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محرمانه بودن یا نبودن موضوع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تا آخر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عمر 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(حقوق کودک، مادر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بیولوژیک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مادر دوم کودک)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تولد خواهر و </a:t>
            </a:r>
            <a:r>
              <a:rPr lang="fa-IR" sz="1800" b="1" dirty="0" err="1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برادرهایی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که از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نسبت های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خود بی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اطلاع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هستند به دلیل عدم محدودیت در تعداد اهداء و فاصله های زمانی و مکانی اهداء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احتمال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درخواست و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حق فرزند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متولد شده در دانستن نام پدر، تعیین هویت</a:t>
            </a:r>
            <a:endParaRPr lang="fa-IR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پشیمانی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اهداء کننده و پس گرفتن فرزند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متولد شده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تمایل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اهداء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کننده به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دریافت ارث از فرزند اهدایی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بازار ثانویه فروش تخمک و اسپرم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داخلی و خارجی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(واردات و صادرات)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fa-IR" sz="18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endParaRPr lang="fa-IR" sz="20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82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43356-298F-477B-B619-356196E0DCA2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65600-F7D7-411A-B8E1-AFCF2B3BD92D}"/>
              </a:ext>
            </a:extLst>
          </p:cNvPr>
          <p:cNvSpPr/>
          <p:nvPr/>
        </p:nvSpPr>
        <p:spPr>
          <a:xfrm>
            <a:off x="363826" y="539929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سلامت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سرمایه اصلی محرومین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جهت توانمند شدن و امرار معاش است.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F1A2-5CDB-64F1-6F39-AE439907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r="35573"/>
          <a:stretch/>
        </p:blipFill>
        <p:spPr>
          <a:xfrm flipV="1">
            <a:off x="361050" y="-149275"/>
            <a:ext cx="992911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9DBF915-EB77-04BC-9189-87C0F9A30615}"/>
              </a:ext>
            </a:extLst>
          </p:cNvPr>
          <p:cNvSpPr txBox="1">
            <a:spLocks/>
          </p:cNvSpPr>
          <p:nvPr/>
        </p:nvSpPr>
        <p:spPr>
          <a:xfrm>
            <a:off x="1807165" y="1136470"/>
            <a:ext cx="9583333" cy="4519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14300" algn="r"/>
              </a:tabLst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اجتماعی</a:t>
            </a:r>
          </a:p>
          <a:p>
            <a:pPr marL="0" indent="0" algn="just" rtl="1">
              <a:lnSpc>
                <a:spcPct val="100000"/>
              </a:lnSpc>
              <a:spcAft>
                <a:spcPts val="800"/>
              </a:spcAft>
              <a:buNone/>
              <a:tabLst>
                <a:tab pos="114300" algn="r"/>
              </a:tabLst>
            </a:pPr>
            <a:endParaRPr lang="fa-IR" sz="1000" dirty="0" smtClean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بازار فروش تخمک و ... (</a:t>
            </a:r>
            <a:r>
              <a:rPr lang="fa-IR" sz="1800" b="1" dirty="0" err="1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سلبریتی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های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متمایل به فروش اسپرم،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زنان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متاهل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متمایل به فروش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تخمک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سفارشی شدن فرزند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و درخواست زوجین به داشتن فرزند</a:t>
            </a:r>
            <a:endParaRPr lang="fa-IR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مادری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صاحب 6 فرزند از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اسپرم های مختلف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بازار تعیین جنسیت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جنین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حتی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در زوج های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سالم و افزایش </a:t>
            </a:r>
            <a:r>
              <a:rPr lang="fa-IR" sz="1800" b="1" dirty="0" err="1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امحای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جنین های مونث و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برهم خوردن تعادل جنسیتی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کشور در آینده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اختلال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هویتی و عاطفی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در فرزندان ناشی از اهداء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ایجاد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شک و تردید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در فرزندان دارای والدین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مشخص</a:t>
            </a:r>
            <a:endParaRPr lang="fa-IR" sz="18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/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بی سرپرست ماندن </a:t>
            </a:r>
            <a:r>
              <a:rPr lang="fa-IR" sz="1800" b="1" dirty="0" err="1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بچه‌های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پرورشگاه­ها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؛</a:t>
            </a:r>
            <a:endParaRPr lang="en-US" sz="18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/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بلاتکلیفی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فرزند متولد شده در صورت جدایی زوجین؛</a:t>
            </a:r>
            <a:endParaRPr lang="en-US" sz="18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/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احتمال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بروز </a:t>
            </a:r>
            <a:r>
              <a:rPr lang="fa-IR" sz="1800" b="1" dirty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کودک آزاری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و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ناسازگاری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شوهر با فرزند متولد شده از </a:t>
            </a:r>
            <a:r>
              <a:rPr lang="fa-IR" sz="14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اهدا؛</a:t>
            </a:r>
            <a:endParaRPr lang="fa-IR" sz="14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spcAft>
                <a:spcPts val="800"/>
              </a:spcAft>
              <a:buNone/>
              <a:tabLst>
                <a:tab pos="114300" algn="r"/>
              </a:tabLst>
            </a:pPr>
            <a:endParaRPr lang="fa-IR" sz="22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fa-IR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endParaRPr lang="fa-IR" sz="20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A43356-298F-477B-B619-356196E0DCA2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C65600-F7D7-411A-B8E1-AFCF2B3BD92D}"/>
              </a:ext>
            </a:extLst>
          </p:cNvPr>
          <p:cNvSpPr/>
          <p:nvPr/>
        </p:nvSpPr>
        <p:spPr>
          <a:xfrm>
            <a:off x="363826" y="539929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سلامت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سرمایه اصلی محرومین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a-IR" sz="1801" dirty="0"/>
              <a:t>جهت توانمند شدن و امرار معاش است.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F1A2-5CDB-64F1-6F39-AE439907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r="35573"/>
          <a:stretch/>
        </p:blipFill>
        <p:spPr>
          <a:xfrm flipV="1">
            <a:off x="361050" y="-149275"/>
            <a:ext cx="992911" cy="6858000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9DBF915-EB77-04BC-9189-87C0F9A30615}"/>
              </a:ext>
            </a:extLst>
          </p:cNvPr>
          <p:cNvSpPr txBox="1">
            <a:spLocks/>
          </p:cNvSpPr>
          <p:nvPr/>
        </p:nvSpPr>
        <p:spPr>
          <a:xfrm>
            <a:off x="1767976" y="940527"/>
            <a:ext cx="9583333" cy="501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های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پزشکی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تخمک کشی نامحدود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از دختران مجرد و زنان بیوه بدون توجه به سلامتی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خطر ابتلا به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سرطان ها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در اهداء کننده و گیرنده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امکان انتقال بیماری های ارثی و ژنتیکی</a:t>
            </a: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ایجاد تقاضای </a:t>
            </a:r>
            <a:r>
              <a:rPr lang="fa-IR" sz="1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القایی</a:t>
            </a:r>
            <a:r>
              <a:rPr lang="fa-IR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برای استفاده از اهدای شخص ثالث و تعیین جنسیت جنین در زوج های سالم 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منظور </a:t>
            </a:r>
            <a:r>
              <a:rPr lang="fa-IR" sz="1800" b="1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درآمدزایی</a:t>
            </a:r>
            <a:r>
              <a:rPr lang="fa-IR" sz="18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fa-IR" sz="1800" b="1" dirty="0" smtClean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14300" algn="r"/>
              </a:tabLst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</a:t>
            </a: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سیاسی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برهم خوردن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تعادل جنسیتی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جمعیت کشور به دلیل انتخاب جنس مورد نظر جنین توسط والدین</a:t>
            </a: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افزایش </a:t>
            </a:r>
            <a:r>
              <a:rPr lang="fa-IR" sz="1800" b="1" dirty="0" smtClean="0">
                <a:solidFill>
                  <a:srgbClr val="FF0000"/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تداخلات ژنی میان کشورها 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با ایجاد بازار فروش بین کشورها</a:t>
            </a:r>
          </a:p>
          <a:p>
            <a:pPr marL="457200" lvl="1" indent="0" algn="just" rtl="1">
              <a:lnSpc>
                <a:spcPct val="100000"/>
              </a:lnSpc>
              <a:buNone/>
            </a:pPr>
            <a:endParaRPr lang="fa-IR" sz="1800" b="1" dirty="0"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114300" algn="r"/>
              </a:tabLst>
            </a:pPr>
            <a:r>
              <a:rPr lang="fa-IR" sz="2000" b="1" dirty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چالش های 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کاهش انتخابی جنین</a:t>
            </a:r>
            <a:endParaRPr lang="fa-IR" sz="20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به منظور جلوگیری از ایجاد عوارضی نظیر زایمان زودرس در بارداری های سه </a:t>
            </a:r>
            <a:r>
              <a:rPr lang="fa-IR" sz="1800" b="1" dirty="0" err="1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قلویی</a:t>
            </a:r>
            <a:r>
              <a:rPr lang="fa-IR" sz="1800" b="1" dirty="0" smtClean="0">
                <a:latin typeface="Ray ExtraBlack" panose="02000504000000020004" pitchFamily="50" charset="-78"/>
                <a:ea typeface="Calibri" panose="020F0502020204030204" pitchFamily="34" charset="0"/>
                <a:cs typeface="B Nazanin" panose="00000400000000000000" pitchFamily="2" charset="-78"/>
              </a:rPr>
              <a:t> و بیشتر اقدام به تزریق دارو به قلب جنین می شود.</a:t>
            </a:r>
            <a:endParaRPr lang="fa-IR" sz="22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fa-IR" sz="18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1" algn="just" rtl="1">
              <a:lnSpc>
                <a:spcPct val="100000"/>
              </a:lnSpc>
              <a:spcAft>
                <a:spcPts val="800"/>
              </a:spcAft>
              <a:tabLst>
                <a:tab pos="114300" algn="r"/>
              </a:tabLs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endParaRPr lang="fa-IR" sz="2000" b="1" dirty="0">
              <a:solidFill>
                <a:schemeClr val="accent4">
                  <a:lumMod val="75000"/>
                </a:schemeClr>
              </a:solidFill>
              <a:latin typeface="Ray ExtraBlack" panose="02000504000000020004" pitchFamily="50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68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endParaRPr lang="en-US" sz="23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452639" y="440902"/>
            <a:ext cx="11304651" cy="5976201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سلامت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سرمایه اصلی محرومین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جهت توانمند شدن و امرار معاش است.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39191-DB2D-6FC9-8A80-9D30BDA7F7A9}"/>
              </a:ext>
            </a:extLst>
          </p:cNvPr>
          <p:cNvSpPr txBox="1">
            <a:spLocks/>
          </p:cNvSpPr>
          <p:nvPr/>
        </p:nvSpPr>
        <p:spPr>
          <a:xfrm>
            <a:off x="2303916" y="2780521"/>
            <a:ext cx="7978511" cy="11427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اقدامات در دست اقدام</a:t>
            </a:r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E847-1D33-6A94-D3B2-8223AB5B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5400000" flipV="1">
            <a:off x="5373211" y="-2235049"/>
            <a:ext cx="1652715" cy="816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CD7FD-9DEA-9EF9-69D9-449A07B03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16200000">
            <a:off x="5311637" y="761960"/>
            <a:ext cx="1658357" cy="81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399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257695" y="230381"/>
            <a:ext cx="11712631" cy="6475614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/>
              <a:t>سلامت </a:t>
            </a:r>
          </a:p>
          <a:p>
            <a:pPr algn="ctr"/>
            <a:r>
              <a:rPr lang="fa-IR"/>
              <a:t>سرمایه اصلی محرومین </a:t>
            </a:r>
          </a:p>
          <a:p>
            <a:pPr algn="ctr"/>
            <a:r>
              <a:rPr lang="fa-IR"/>
              <a:t>جهت توانمند شدن و امرار معاش است. 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62755-7F41-764C-B2C8-14557528F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r="29919"/>
          <a:stretch/>
        </p:blipFill>
        <p:spPr>
          <a:xfrm>
            <a:off x="419507" y="1826043"/>
            <a:ext cx="1323351" cy="355898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01930" y="639944"/>
            <a:ext cx="10515600" cy="537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800" b="1" dirty="0">
                <a:solidFill>
                  <a:srgbClr val="0000FF"/>
                </a:solidFill>
                <a:cs typeface="B Nazanin" panose="00000400000000000000" pitchFamily="2" charset="-78"/>
              </a:rPr>
              <a:t>تصویب نامه پنجمین جلسه ستاد ملی جمعیت با </a:t>
            </a:r>
            <a:r>
              <a:rPr lang="fa-IR" sz="28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توشیح</a:t>
            </a:r>
            <a:r>
              <a:rPr lang="fa-IR" sz="2800" b="1" dirty="0">
                <a:solidFill>
                  <a:srgbClr val="0000FF"/>
                </a:solidFill>
                <a:cs typeface="B Nazanin" panose="00000400000000000000" pitchFamily="2" charset="-78"/>
              </a:rPr>
              <a:t> ریاست محترم جمهور:</a:t>
            </a:r>
            <a:endParaRPr lang="en-US" sz="28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0" y="1332411"/>
            <a:ext cx="4092423" cy="5295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587796" y="4701488"/>
            <a:ext cx="666206" cy="470262"/>
          </a:xfrm>
          <a:prstGeom prst="right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3" y="470262"/>
            <a:ext cx="1149531" cy="10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7A5994E-F820-41AC-A82B-7516642472CD}"/>
              </a:ext>
            </a:extLst>
          </p:cNvPr>
          <p:cNvSpPr/>
          <p:nvPr/>
        </p:nvSpPr>
        <p:spPr>
          <a:xfrm>
            <a:off x="2135561" y="1214846"/>
            <a:ext cx="9142197" cy="5310498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E23F508-45CF-4F03-AC79-8D413888FB3A}"/>
              </a:ext>
            </a:extLst>
          </p:cNvPr>
          <p:cNvSpPr/>
          <p:nvPr/>
        </p:nvSpPr>
        <p:spPr>
          <a:xfrm>
            <a:off x="533879" y="1227909"/>
            <a:ext cx="4049953" cy="5245184"/>
          </a:xfrm>
          <a:prstGeom prst="homePlate">
            <a:avLst>
              <a:gd name="adj" fmla="val 2345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44A67-5B37-478E-A92E-3A43AA74C774}"/>
              </a:ext>
            </a:extLst>
          </p:cNvPr>
          <p:cNvSpPr txBox="1"/>
          <p:nvPr/>
        </p:nvSpPr>
        <p:spPr>
          <a:xfrm>
            <a:off x="895369" y="1314469"/>
            <a:ext cx="1782517" cy="52087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a-I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اعضا</a:t>
            </a:r>
            <a:endParaRPr lang="en-IN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A22C3E-1C8C-465F-8E1D-1424FD70CA4E}"/>
              </a:ext>
            </a:extLst>
          </p:cNvPr>
          <p:cNvSpPr txBox="1"/>
          <p:nvPr/>
        </p:nvSpPr>
        <p:spPr>
          <a:xfrm flipH="1">
            <a:off x="4947042" y="1554480"/>
            <a:ext cx="5961516" cy="47628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sz="24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ستاد </a:t>
            </a: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ملی جمعیت ریاست جمهوری</a:t>
            </a:r>
            <a:endParaRPr lang="en-US" sz="2400" kern="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معاونت امور </a:t>
            </a:r>
            <a:r>
              <a:rPr lang="fa-IR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زنان و خانواده </a:t>
            </a: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ریاست </a:t>
            </a:r>
            <a:r>
              <a:rPr lang="fa-IR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جمهوری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قوه قضائیه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سازمان ثبت احوال کشور</a:t>
            </a:r>
            <a:endParaRPr lang="fa-IR" sz="2400" kern="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معاونت درمان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معاونت حقوقی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معاونت فرهنگی و دانشجویی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نماینده معاونت بهداشت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متخصصین فقهی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متخصصین فلوشیپ ناباروری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متخصصین فلوشیپ آندرولوژی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متخصصین بیولوژی تولید مثل/ جنین </a:t>
            </a:r>
            <a:r>
              <a:rPr lang="fa-IR" sz="24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 Light" charset="0"/>
                <a:cs typeface="B Nazanin" panose="00000400000000000000" pitchFamily="2" charset="-78"/>
              </a:rPr>
              <a:t>شناسی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09006"/>
            <a:ext cx="10921141" cy="108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6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کارگروه</a:t>
            </a:r>
            <a:r>
              <a:rPr lang="fa-IR" sz="2600" b="1" dirty="0">
                <a:solidFill>
                  <a:srgbClr val="0000FF"/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solidFill>
                  <a:srgbClr val="0000FF"/>
                </a:solidFill>
                <a:cs typeface="B Nazanin" panose="00000400000000000000" pitchFamily="2" charset="-78"/>
              </a:rPr>
              <a:t>"تدوین </a:t>
            </a:r>
            <a:r>
              <a:rPr lang="fa-IR" sz="2600" b="1" dirty="0">
                <a:solidFill>
                  <a:srgbClr val="0000FF"/>
                </a:solidFill>
                <a:cs typeface="B Nazanin" panose="00000400000000000000" pitchFamily="2" charset="-78"/>
              </a:rPr>
              <a:t>آیین </a:t>
            </a:r>
            <a:r>
              <a:rPr lang="fa-IR" sz="2600" b="1" dirty="0" smtClean="0">
                <a:solidFill>
                  <a:srgbClr val="0000FF"/>
                </a:solidFill>
                <a:cs typeface="B Nazanin" panose="00000400000000000000" pitchFamily="2" charset="-78"/>
              </a:rPr>
              <a:t>نامه </a:t>
            </a:r>
            <a:r>
              <a:rPr lang="fa-IR" sz="2600" b="1" dirty="0">
                <a:solidFill>
                  <a:srgbClr val="0000FF"/>
                </a:solidFill>
                <a:cs typeface="B Nazanin" panose="00000400000000000000" pitchFamily="2" charset="-78"/>
              </a:rPr>
              <a:t>اهدای شخص </a:t>
            </a:r>
            <a:r>
              <a:rPr lang="fa-IR" sz="2600" b="1" dirty="0" smtClean="0">
                <a:solidFill>
                  <a:srgbClr val="0000FF"/>
                </a:solidFill>
                <a:cs typeface="B Nazanin" panose="00000400000000000000" pitchFamily="2" charset="-78"/>
              </a:rPr>
              <a:t>ثالث"</a:t>
            </a:r>
          </a:p>
          <a:p>
            <a:pPr algn="r" rtl="1"/>
            <a:endParaRPr lang="fa-IR" sz="2200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تشکیل 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در تاریخ 1402/21/6  و برگزاری سه </a:t>
            </a:r>
            <a:r>
              <a:rPr lang="fa-IR" sz="2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جلسه</a:t>
            </a:r>
            <a:endParaRPr lang="en-US" sz="2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aphic 24" descr="Users outline">
            <a:extLst>
              <a:ext uri="{FF2B5EF4-FFF2-40B4-BE49-F238E27FC236}">
                <a16:creationId xmlns:a16="http://schemas.microsoft.com/office/drawing/2014/main" id="{E1D07FB8-04C5-F6E9-2447-6DD1061E6495}"/>
              </a:ext>
            </a:extLst>
          </p:cNvPr>
          <p:cNvGrpSpPr/>
          <p:nvPr/>
        </p:nvGrpSpPr>
        <p:grpSpPr>
          <a:xfrm>
            <a:off x="1310654" y="3209772"/>
            <a:ext cx="1533379" cy="930965"/>
            <a:chOff x="5694438" y="3533089"/>
            <a:chExt cx="800035" cy="485727"/>
          </a:xfrm>
          <a:solidFill>
            <a:schemeClr val="bg1"/>
          </a:solidFill>
        </p:grpSpPr>
        <p:sp>
          <p:nvSpPr>
            <p:cNvPr id="16" name="Freeform: Shape 26">
              <a:extLst>
                <a:ext uri="{FF2B5EF4-FFF2-40B4-BE49-F238E27FC236}">
                  <a16:creationId xmlns:a16="http://schemas.microsoft.com/office/drawing/2014/main" id="{05F34531-7703-F8D8-E423-BD638E4C6A72}"/>
                </a:ext>
              </a:extLst>
            </p:cNvPr>
            <p:cNvSpPr/>
            <p:nvPr/>
          </p:nvSpPr>
          <p:spPr>
            <a:xfrm>
              <a:off x="5780087" y="353308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27">
              <a:extLst>
                <a:ext uri="{FF2B5EF4-FFF2-40B4-BE49-F238E27FC236}">
                  <a16:creationId xmlns:a16="http://schemas.microsoft.com/office/drawing/2014/main" id="{CDB14844-200C-08DE-F12B-1AA7898EAEDF}"/>
                </a:ext>
              </a:extLst>
            </p:cNvPr>
            <p:cNvSpPr/>
            <p:nvPr/>
          </p:nvSpPr>
          <p:spPr>
            <a:xfrm>
              <a:off x="6237287" y="353308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02 h 171450"/>
                <a:gd name="connsiteX6" fmla="*/ 152400 w 171450"/>
                <a:gd name="connsiteY6" fmla="*/ 85677 h 171450"/>
                <a:gd name="connsiteX7" fmla="*/ 85725 w 171450"/>
                <a:gd name="connsiteY7" fmla="*/ 152352 h 171450"/>
                <a:gd name="connsiteX8" fmla="*/ 19050 w 171450"/>
                <a:gd name="connsiteY8" fmla="*/ 85677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02"/>
                  </a:moveTo>
                  <a:cubicBezTo>
                    <a:pt x="122549" y="19002"/>
                    <a:pt x="152400" y="48854"/>
                    <a:pt x="152400" y="85677"/>
                  </a:cubicBezTo>
                  <a:cubicBezTo>
                    <a:pt x="152400" y="122501"/>
                    <a:pt x="122549" y="152352"/>
                    <a:pt x="85725" y="152352"/>
                  </a:cubicBezTo>
                  <a:cubicBezTo>
                    <a:pt x="48901" y="152352"/>
                    <a:pt x="19050" y="122501"/>
                    <a:pt x="19050" y="85677"/>
                  </a:cubicBezTo>
                  <a:cubicBezTo>
                    <a:pt x="19098" y="48874"/>
                    <a:pt x="48921" y="19050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28">
              <a:extLst>
                <a:ext uri="{FF2B5EF4-FFF2-40B4-BE49-F238E27FC236}">
                  <a16:creationId xmlns:a16="http://schemas.microsoft.com/office/drawing/2014/main" id="{3BE11DB7-4985-F44F-B4B2-89B4BAE5AC0E}"/>
                </a:ext>
              </a:extLst>
            </p:cNvPr>
            <p:cNvSpPr/>
            <p:nvPr/>
          </p:nvSpPr>
          <p:spPr>
            <a:xfrm>
              <a:off x="6205387" y="3725351"/>
              <a:ext cx="289085" cy="161925"/>
            </a:xfrm>
            <a:custGeom>
              <a:avLst/>
              <a:gdLst>
                <a:gd name="connsiteX0" fmla="*/ 269072 w 289085"/>
                <a:gd name="connsiteY0" fmla="*/ 50473 h 161925"/>
                <a:gd name="connsiteX1" fmla="*/ 186709 w 289085"/>
                <a:gd name="connsiteY1" fmla="*/ 11125 h 161925"/>
                <a:gd name="connsiteX2" fmla="*/ 117624 w 289085"/>
                <a:gd name="connsiteY2" fmla="*/ 0 h 161925"/>
                <a:gd name="connsiteX3" fmla="*/ 48749 w 289085"/>
                <a:gd name="connsiteY3" fmla="*/ 11078 h 161925"/>
                <a:gd name="connsiteX4" fmla="*/ 3124 w 289085"/>
                <a:gd name="connsiteY4" fmla="*/ 28461 h 161925"/>
                <a:gd name="connsiteX5" fmla="*/ 0 w 289085"/>
                <a:gd name="connsiteY5" fmla="*/ 51702 h 161925"/>
                <a:gd name="connsiteX6" fmla="*/ 54083 w 289085"/>
                <a:gd name="connsiteY6" fmla="*/ 29356 h 161925"/>
                <a:gd name="connsiteX7" fmla="*/ 117624 w 289085"/>
                <a:gd name="connsiteY7" fmla="*/ 19050 h 161925"/>
                <a:gd name="connsiteX8" fmla="*/ 181861 w 289085"/>
                <a:gd name="connsiteY8" fmla="*/ 29528 h 161925"/>
                <a:gd name="connsiteX9" fmla="*/ 257223 w 289085"/>
                <a:gd name="connsiteY9" fmla="*/ 65389 h 161925"/>
                <a:gd name="connsiteX10" fmla="*/ 258042 w 289085"/>
                <a:gd name="connsiteY10" fmla="*/ 65999 h 161925"/>
                <a:gd name="connsiteX11" fmla="*/ 270024 w 289085"/>
                <a:gd name="connsiteY11" fmla="*/ 90488 h 161925"/>
                <a:gd name="connsiteX12" fmla="*/ 270024 w 289085"/>
                <a:gd name="connsiteY12" fmla="*/ 161925 h 161925"/>
                <a:gd name="connsiteX13" fmla="*/ 289074 w 289085"/>
                <a:gd name="connsiteY13" fmla="*/ 161925 h 161925"/>
                <a:gd name="connsiteX14" fmla="*/ 289074 w 289085"/>
                <a:gd name="connsiteY14" fmla="*/ 90488 h 161925"/>
                <a:gd name="connsiteX15" fmla="*/ 269072 w 289085"/>
                <a:gd name="connsiteY15" fmla="*/ 5047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085" h="161925">
                  <a:moveTo>
                    <a:pt x="269072" y="50473"/>
                  </a:moveTo>
                  <a:cubicBezTo>
                    <a:pt x="244794" y="31541"/>
                    <a:pt x="216691" y="18115"/>
                    <a:pt x="186709" y="11125"/>
                  </a:cubicBezTo>
                  <a:cubicBezTo>
                    <a:pt x="164264" y="4422"/>
                    <a:pt x="141039" y="682"/>
                    <a:pt x="117624" y="0"/>
                  </a:cubicBezTo>
                  <a:cubicBezTo>
                    <a:pt x="94224" y="24"/>
                    <a:pt x="70976" y="3763"/>
                    <a:pt x="48749" y="11078"/>
                  </a:cubicBezTo>
                  <a:cubicBezTo>
                    <a:pt x="32945" y="15169"/>
                    <a:pt x="17644" y="20999"/>
                    <a:pt x="3124" y="28461"/>
                  </a:cubicBezTo>
                  <a:cubicBezTo>
                    <a:pt x="2891" y="36295"/>
                    <a:pt x="1844" y="44084"/>
                    <a:pt x="0" y="51702"/>
                  </a:cubicBezTo>
                  <a:cubicBezTo>
                    <a:pt x="16938" y="41851"/>
                    <a:pt x="35131" y="34335"/>
                    <a:pt x="54083" y="29356"/>
                  </a:cubicBezTo>
                  <a:cubicBezTo>
                    <a:pt x="74593" y="22617"/>
                    <a:pt x="96035" y="19140"/>
                    <a:pt x="117624" y="19050"/>
                  </a:cubicBezTo>
                  <a:cubicBezTo>
                    <a:pt x="139399" y="19752"/>
                    <a:pt x="160992" y="23273"/>
                    <a:pt x="181861" y="29528"/>
                  </a:cubicBezTo>
                  <a:cubicBezTo>
                    <a:pt x="209299" y="35836"/>
                    <a:pt x="235021" y="48077"/>
                    <a:pt x="257223" y="65389"/>
                  </a:cubicBezTo>
                  <a:lnTo>
                    <a:pt x="258042" y="65999"/>
                  </a:lnTo>
                  <a:cubicBezTo>
                    <a:pt x="265876" y="71647"/>
                    <a:pt x="270372" y="80836"/>
                    <a:pt x="270024" y="90488"/>
                  </a:cubicBezTo>
                  <a:lnTo>
                    <a:pt x="270024" y="161925"/>
                  </a:lnTo>
                  <a:lnTo>
                    <a:pt x="289074" y="161925"/>
                  </a:lnTo>
                  <a:lnTo>
                    <a:pt x="289074" y="90488"/>
                  </a:lnTo>
                  <a:cubicBezTo>
                    <a:pt x="289422" y="74665"/>
                    <a:pt x="281936" y="59690"/>
                    <a:pt x="269072" y="504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29">
              <a:extLst>
                <a:ext uri="{FF2B5EF4-FFF2-40B4-BE49-F238E27FC236}">
                  <a16:creationId xmlns:a16="http://schemas.microsoft.com/office/drawing/2014/main" id="{6AA141D1-1FE3-C54B-FF15-6FB56E0E8592}"/>
                </a:ext>
              </a:extLst>
            </p:cNvPr>
            <p:cNvSpPr/>
            <p:nvPr/>
          </p:nvSpPr>
          <p:spPr>
            <a:xfrm>
              <a:off x="5694438" y="3725351"/>
              <a:ext cx="288597" cy="161925"/>
            </a:xfrm>
            <a:custGeom>
              <a:avLst/>
              <a:gdLst>
                <a:gd name="connsiteX0" fmla="*/ 288598 w 288597"/>
                <a:gd name="connsiteY0" fmla="*/ 50225 h 161925"/>
                <a:gd name="connsiteX1" fmla="*/ 285740 w 288597"/>
                <a:gd name="connsiteY1" fmla="*/ 27289 h 161925"/>
                <a:gd name="connsiteX2" fmla="*/ 240440 w 288597"/>
                <a:gd name="connsiteY2" fmla="*/ 11097 h 161925"/>
                <a:gd name="connsiteX3" fmla="*/ 171374 w 288597"/>
                <a:gd name="connsiteY3" fmla="*/ 0 h 161925"/>
                <a:gd name="connsiteX4" fmla="*/ 102499 w 288597"/>
                <a:gd name="connsiteY4" fmla="*/ 11078 h 161925"/>
                <a:gd name="connsiteX5" fmla="*/ 19564 w 288597"/>
                <a:gd name="connsiteY5" fmla="*/ 50787 h 161925"/>
                <a:gd name="connsiteX6" fmla="*/ 0 w 288597"/>
                <a:gd name="connsiteY6" fmla="*/ 90488 h 161925"/>
                <a:gd name="connsiteX7" fmla="*/ 0 w 288597"/>
                <a:gd name="connsiteY7" fmla="*/ 161925 h 161925"/>
                <a:gd name="connsiteX8" fmla="*/ 19050 w 288597"/>
                <a:gd name="connsiteY8" fmla="*/ 161925 h 161925"/>
                <a:gd name="connsiteX9" fmla="*/ 19050 w 288597"/>
                <a:gd name="connsiteY9" fmla="*/ 90488 h 161925"/>
                <a:gd name="connsiteX10" fmla="*/ 31128 w 288597"/>
                <a:gd name="connsiteY10" fmla="*/ 65932 h 161925"/>
                <a:gd name="connsiteX11" fmla="*/ 107871 w 288597"/>
                <a:gd name="connsiteY11" fmla="*/ 29356 h 161925"/>
                <a:gd name="connsiteX12" fmla="*/ 171374 w 288597"/>
                <a:gd name="connsiteY12" fmla="*/ 19050 h 161925"/>
                <a:gd name="connsiteX13" fmla="*/ 235610 w 288597"/>
                <a:gd name="connsiteY13" fmla="*/ 29528 h 161925"/>
                <a:gd name="connsiteX14" fmla="*/ 288598 w 288597"/>
                <a:gd name="connsiteY14" fmla="*/ 502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597" h="161925">
                  <a:moveTo>
                    <a:pt x="288598" y="50225"/>
                  </a:moveTo>
                  <a:cubicBezTo>
                    <a:pt x="286864" y="42698"/>
                    <a:pt x="285906" y="35012"/>
                    <a:pt x="285740" y="27289"/>
                  </a:cubicBezTo>
                  <a:cubicBezTo>
                    <a:pt x="271205" y="20426"/>
                    <a:pt x="256032" y="15003"/>
                    <a:pt x="240440" y="11097"/>
                  </a:cubicBezTo>
                  <a:cubicBezTo>
                    <a:pt x="218000" y="4405"/>
                    <a:pt x="194781" y="674"/>
                    <a:pt x="171374" y="0"/>
                  </a:cubicBezTo>
                  <a:cubicBezTo>
                    <a:pt x="147974" y="24"/>
                    <a:pt x="124726" y="3763"/>
                    <a:pt x="102499" y="11078"/>
                  </a:cubicBezTo>
                  <a:cubicBezTo>
                    <a:pt x="72686" y="19206"/>
                    <a:pt x="44588" y="32659"/>
                    <a:pt x="19564" y="50787"/>
                  </a:cubicBezTo>
                  <a:cubicBezTo>
                    <a:pt x="7241" y="60272"/>
                    <a:pt x="15" y="74937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8" y="80877"/>
                    <a:pt x="23526" y="71813"/>
                    <a:pt x="31128" y="65932"/>
                  </a:cubicBezTo>
                  <a:cubicBezTo>
                    <a:pt x="54306" y="49233"/>
                    <a:pt x="80301" y="36843"/>
                    <a:pt x="107871" y="29356"/>
                  </a:cubicBezTo>
                  <a:cubicBezTo>
                    <a:pt x="128369" y="22621"/>
                    <a:pt x="149798" y="19143"/>
                    <a:pt x="171374" y="19050"/>
                  </a:cubicBezTo>
                  <a:cubicBezTo>
                    <a:pt x="193149" y="19752"/>
                    <a:pt x="214741" y="23274"/>
                    <a:pt x="235610" y="29528"/>
                  </a:cubicBezTo>
                  <a:cubicBezTo>
                    <a:pt x="254108" y="34061"/>
                    <a:pt x="271924" y="41021"/>
                    <a:pt x="288598" y="50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30">
              <a:extLst>
                <a:ext uri="{FF2B5EF4-FFF2-40B4-BE49-F238E27FC236}">
                  <a16:creationId xmlns:a16="http://schemas.microsoft.com/office/drawing/2014/main" id="{76FA5B1C-DD6A-7B68-2568-C1AA3870CDC0}"/>
                </a:ext>
              </a:extLst>
            </p:cNvPr>
            <p:cNvSpPr/>
            <p:nvPr/>
          </p:nvSpPr>
          <p:spPr>
            <a:xfrm>
              <a:off x="5922962" y="3856892"/>
              <a:ext cx="342911" cy="161925"/>
            </a:xfrm>
            <a:custGeom>
              <a:avLst/>
              <a:gdLst>
                <a:gd name="connsiteX0" fmla="*/ 322898 w 342911"/>
                <a:gd name="connsiteY0" fmla="*/ 50482 h 161925"/>
                <a:gd name="connsiteX1" fmla="*/ 240535 w 342911"/>
                <a:gd name="connsiteY1" fmla="*/ 11135 h 161925"/>
                <a:gd name="connsiteX2" fmla="*/ 171450 w 342911"/>
                <a:gd name="connsiteY2" fmla="*/ 0 h 161925"/>
                <a:gd name="connsiteX3" fmla="*/ 102594 w 342911"/>
                <a:gd name="connsiteY3" fmla="*/ 11078 h 161925"/>
                <a:gd name="connsiteX4" fmla="*/ 19660 w 342911"/>
                <a:gd name="connsiteY4" fmla="*/ 50787 h 161925"/>
                <a:gd name="connsiteX5" fmla="*/ 0 w 342911"/>
                <a:gd name="connsiteY5" fmla="*/ 90488 h 161925"/>
                <a:gd name="connsiteX6" fmla="*/ 0 w 342911"/>
                <a:gd name="connsiteY6" fmla="*/ 161925 h 161925"/>
                <a:gd name="connsiteX7" fmla="*/ 19050 w 342911"/>
                <a:gd name="connsiteY7" fmla="*/ 161925 h 161925"/>
                <a:gd name="connsiteX8" fmla="*/ 19050 w 342911"/>
                <a:gd name="connsiteY8" fmla="*/ 90488 h 161925"/>
                <a:gd name="connsiteX9" fmla="*/ 31137 w 342911"/>
                <a:gd name="connsiteY9" fmla="*/ 65932 h 161925"/>
                <a:gd name="connsiteX10" fmla="*/ 107871 w 342911"/>
                <a:gd name="connsiteY10" fmla="*/ 29356 h 161925"/>
                <a:gd name="connsiteX11" fmla="*/ 171450 w 342911"/>
                <a:gd name="connsiteY11" fmla="*/ 19050 h 161925"/>
                <a:gd name="connsiteX12" fmla="*/ 235696 w 342911"/>
                <a:gd name="connsiteY12" fmla="*/ 29527 h 161925"/>
                <a:gd name="connsiteX13" fmla="*/ 311048 w 342911"/>
                <a:gd name="connsiteY13" fmla="*/ 65380 h 161925"/>
                <a:gd name="connsiteX14" fmla="*/ 311868 w 342911"/>
                <a:gd name="connsiteY14" fmla="*/ 65989 h 161925"/>
                <a:gd name="connsiteX15" fmla="*/ 323850 w 342911"/>
                <a:gd name="connsiteY15" fmla="*/ 90488 h 161925"/>
                <a:gd name="connsiteX16" fmla="*/ 323850 w 342911"/>
                <a:gd name="connsiteY16" fmla="*/ 161925 h 161925"/>
                <a:gd name="connsiteX17" fmla="*/ 342900 w 342911"/>
                <a:gd name="connsiteY17" fmla="*/ 161925 h 161925"/>
                <a:gd name="connsiteX18" fmla="*/ 342900 w 342911"/>
                <a:gd name="connsiteY18" fmla="*/ 90488 h 161925"/>
                <a:gd name="connsiteX19" fmla="*/ 322898 w 342911"/>
                <a:gd name="connsiteY19" fmla="*/ 5048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11" h="161925">
                  <a:moveTo>
                    <a:pt x="322898" y="50482"/>
                  </a:moveTo>
                  <a:cubicBezTo>
                    <a:pt x="298622" y="31548"/>
                    <a:pt x="270518" y="18121"/>
                    <a:pt x="240535" y="11135"/>
                  </a:cubicBezTo>
                  <a:cubicBezTo>
                    <a:pt x="218089" y="4433"/>
                    <a:pt x="194864" y="691"/>
                    <a:pt x="171450" y="0"/>
                  </a:cubicBezTo>
                  <a:cubicBezTo>
                    <a:pt x="148057" y="23"/>
                    <a:pt x="124815" y="3762"/>
                    <a:pt x="102594" y="11078"/>
                  </a:cubicBezTo>
                  <a:cubicBezTo>
                    <a:pt x="72779" y="19201"/>
                    <a:pt x="44681" y="32654"/>
                    <a:pt x="19660" y="50787"/>
                  </a:cubicBezTo>
                  <a:cubicBezTo>
                    <a:pt x="7297" y="60250"/>
                    <a:pt x="33" y="74919"/>
                    <a:pt x="0" y="90488"/>
                  </a:cubicBezTo>
                  <a:lnTo>
                    <a:pt x="0" y="161925"/>
                  </a:lnTo>
                  <a:lnTo>
                    <a:pt x="19050" y="161925"/>
                  </a:lnTo>
                  <a:lnTo>
                    <a:pt x="19050" y="90488"/>
                  </a:lnTo>
                  <a:cubicBezTo>
                    <a:pt x="19067" y="80874"/>
                    <a:pt x="23530" y="71809"/>
                    <a:pt x="31137" y="65932"/>
                  </a:cubicBezTo>
                  <a:cubicBezTo>
                    <a:pt x="54310" y="49229"/>
                    <a:pt x="80303" y="36839"/>
                    <a:pt x="107871" y="29356"/>
                  </a:cubicBezTo>
                  <a:cubicBezTo>
                    <a:pt x="128393" y="22613"/>
                    <a:pt x="149848" y="19136"/>
                    <a:pt x="171450" y="19050"/>
                  </a:cubicBezTo>
                  <a:cubicBezTo>
                    <a:pt x="193229" y="19748"/>
                    <a:pt x="214824" y="23270"/>
                    <a:pt x="235696" y="29527"/>
                  </a:cubicBezTo>
                  <a:cubicBezTo>
                    <a:pt x="263132" y="35827"/>
                    <a:pt x="288853" y="48065"/>
                    <a:pt x="311048" y="65380"/>
                  </a:cubicBezTo>
                  <a:lnTo>
                    <a:pt x="311868" y="65989"/>
                  </a:lnTo>
                  <a:cubicBezTo>
                    <a:pt x="319704" y="71641"/>
                    <a:pt x="324199" y="80833"/>
                    <a:pt x="323850" y="90488"/>
                  </a:cubicBezTo>
                  <a:lnTo>
                    <a:pt x="323850" y="161925"/>
                  </a:lnTo>
                  <a:lnTo>
                    <a:pt x="342900" y="161925"/>
                  </a:lnTo>
                  <a:lnTo>
                    <a:pt x="342900" y="90488"/>
                  </a:lnTo>
                  <a:cubicBezTo>
                    <a:pt x="343245" y="74668"/>
                    <a:pt x="335760" y="59698"/>
                    <a:pt x="322898" y="50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41">
              <a:extLst>
                <a:ext uri="{FF2B5EF4-FFF2-40B4-BE49-F238E27FC236}">
                  <a16:creationId xmlns:a16="http://schemas.microsoft.com/office/drawing/2014/main" id="{12F99B7B-4120-18CC-C1AE-C003DD21B6D5}"/>
                </a:ext>
              </a:extLst>
            </p:cNvPr>
            <p:cNvSpPr/>
            <p:nvPr/>
          </p:nvSpPr>
          <p:spPr>
            <a:xfrm>
              <a:off x="6008687" y="3664629"/>
              <a:ext cx="171450" cy="171450"/>
            </a:xfrm>
            <a:custGeom>
              <a:avLst/>
              <a:gdLst>
                <a:gd name="connsiteX0" fmla="*/ 85725 w 171450"/>
                <a:gd name="connsiteY0" fmla="*/ 171450 h 171450"/>
                <a:gd name="connsiteX1" fmla="*/ 171450 w 171450"/>
                <a:gd name="connsiteY1" fmla="*/ 85725 h 171450"/>
                <a:gd name="connsiteX2" fmla="*/ 85725 w 171450"/>
                <a:gd name="connsiteY2" fmla="*/ 0 h 171450"/>
                <a:gd name="connsiteX3" fmla="*/ 0 w 171450"/>
                <a:gd name="connsiteY3" fmla="*/ 85725 h 171450"/>
                <a:gd name="connsiteX4" fmla="*/ 85725 w 171450"/>
                <a:gd name="connsiteY4" fmla="*/ 171450 h 171450"/>
                <a:gd name="connsiteX5" fmla="*/ 85725 w 171450"/>
                <a:gd name="connsiteY5" fmla="*/ 19050 h 171450"/>
                <a:gd name="connsiteX6" fmla="*/ 152400 w 171450"/>
                <a:gd name="connsiteY6" fmla="*/ 85725 h 171450"/>
                <a:gd name="connsiteX7" fmla="*/ 85725 w 171450"/>
                <a:gd name="connsiteY7" fmla="*/ 152400 h 171450"/>
                <a:gd name="connsiteX8" fmla="*/ 19050 w 171450"/>
                <a:gd name="connsiteY8" fmla="*/ 85725 h 171450"/>
                <a:gd name="connsiteX9" fmla="*/ 85725 w 171450"/>
                <a:gd name="connsiteY9" fmla="*/ 1900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71450"/>
                  </a:move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lose/>
                  <a:moveTo>
                    <a:pt x="85725" y="19050"/>
                  </a:move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400" y="122549"/>
                    <a:pt x="122549" y="152400"/>
                    <a:pt x="85725" y="152400"/>
                  </a:cubicBez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077" y="48904"/>
                    <a:pt x="48904" y="19055"/>
                    <a:pt x="85725" y="19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3551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1661967" y="2813217"/>
            <a:ext cx="3837496" cy="4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با تشکر از توجه شما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 rotWithShape="1">
          <a:blip r:embed="rId3">
            <a:alphaModFix/>
          </a:blip>
          <a:srcRect l="18330" r="18330"/>
          <a:stretch/>
        </p:blipFill>
        <p:spPr>
          <a:xfrm>
            <a:off x="6096001" y="0"/>
            <a:ext cx="609763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9"/>
          <p:cNvCxnSpPr/>
          <p:nvPr/>
        </p:nvCxnSpPr>
        <p:spPr>
          <a:xfrm>
            <a:off x="833033" y="571492"/>
            <a:ext cx="1052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9"/>
          <p:cNvCxnSpPr/>
          <p:nvPr/>
        </p:nvCxnSpPr>
        <p:spPr>
          <a:xfrm>
            <a:off x="833033" y="6267125"/>
            <a:ext cx="1052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4416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2E857-BA59-453F-8E21-E19646FB5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5E272-D35A-5FB1-B56B-4450510F020F}"/>
              </a:ext>
            </a:extLst>
          </p:cNvPr>
          <p:cNvSpPr txBox="1"/>
          <p:nvPr/>
        </p:nvSpPr>
        <p:spPr>
          <a:xfrm>
            <a:off x="-397325" y="1248285"/>
            <a:ext cx="13142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ea typeface="Yekan Bakh Fat" panose="01000504000000020004" pitchFamily="2" charset="-78"/>
                <a:cs typeface="Ray ExtraBlack" panose="02000504000000020004" pitchFamily="50" charset="-78"/>
              </a:rPr>
              <a:t>.</a:t>
            </a:r>
            <a:endParaRPr lang="fa-IR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ea typeface="Yekan Bakh Fat" panose="01000504000000020004" pitchFamily="2" charset="-78"/>
              <a:cs typeface="Ray ExtraBlack" panose="02000504000000020004" pitchFamily="50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38" y="-311992"/>
            <a:ext cx="13142248" cy="73489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3332" y="2757280"/>
            <a:ext cx="8012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ناباروری، "اهدای </a:t>
            </a:r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شخص </a:t>
            </a: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ثالث" و چالش های آن</a:t>
            </a:r>
            <a:endParaRPr lang="fa-IR" sz="2800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algn="ctr"/>
            <a:endParaRPr lang="en-US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28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endParaRPr lang="en-US" sz="23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452639" y="440902"/>
            <a:ext cx="11304651" cy="5976201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سلامت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سرمایه اصلی محرومین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جهت توانمند شدن و امرار معاش است.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39191-DB2D-6FC9-8A80-9D30BDA7F7A9}"/>
              </a:ext>
            </a:extLst>
          </p:cNvPr>
          <p:cNvSpPr txBox="1">
            <a:spLocks/>
          </p:cNvSpPr>
          <p:nvPr/>
        </p:nvSpPr>
        <p:spPr>
          <a:xfrm>
            <a:off x="2303916" y="2780521"/>
            <a:ext cx="7978511" cy="11427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مقدمه</a:t>
            </a:r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E847-1D33-6A94-D3B2-8223AB5B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5400000" flipV="1">
            <a:off x="5373211" y="-2235049"/>
            <a:ext cx="1652715" cy="816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CD7FD-9DEA-9EF9-69D9-449A07B03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16200000">
            <a:off x="5311637" y="761960"/>
            <a:ext cx="1658357" cy="81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399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205444" y="243444"/>
            <a:ext cx="11712631" cy="6475614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سلامت </a:t>
            </a:r>
          </a:p>
          <a:p>
            <a:pPr algn="ctr"/>
            <a:r>
              <a:rPr lang="fa-IR" dirty="0"/>
              <a:t>سرمایه اصلی محرومین </a:t>
            </a:r>
          </a:p>
          <a:p>
            <a:pPr algn="ctr"/>
            <a:r>
              <a:rPr lang="fa-IR" dirty="0"/>
              <a:t>جهت توانمند شدن و امرار معاش است.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562755-7F41-764C-B2C8-14557528F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r="29919"/>
          <a:stretch/>
        </p:blipFill>
        <p:spPr>
          <a:xfrm>
            <a:off x="419507" y="1826043"/>
            <a:ext cx="1323351" cy="355898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741E006-E287-41C3-902F-F7A84C1A85F8}"/>
              </a:ext>
            </a:extLst>
          </p:cNvPr>
          <p:cNvSpPr/>
          <p:nvPr/>
        </p:nvSpPr>
        <p:spPr>
          <a:xfrm>
            <a:off x="4127863" y="1319348"/>
            <a:ext cx="3905794" cy="849085"/>
          </a:xfrm>
          <a:prstGeom prst="rect">
            <a:avLst/>
          </a:prstGeom>
          <a:solidFill>
            <a:srgbClr val="FBA200"/>
          </a:solidFill>
          <a:ln w="12700" cap="flat" cmpd="sng" algn="ctr">
            <a:gradFill>
              <a:gsLst>
                <a:gs pos="0">
                  <a:sysClr val="window" lastClr="FFFFFF">
                    <a:alpha val="80000"/>
                  </a:sysClr>
                </a:gs>
                <a:gs pos="100000">
                  <a:sysClr val="window" lastClr="FFFFFF">
                    <a:alpha val="30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اهدای </a:t>
            </a: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شخص </a:t>
            </a: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ثالث</a:t>
            </a:r>
          </a:p>
          <a:p>
            <a:pPr algn="ctr"/>
            <a:r>
              <a:rPr lang="fa-IR" sz="2000" b="1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(درمان ناباروری با دخالت شخص ثالث)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0CD0C3-FBEE-41FA-931A-19767CA0A97D}"/>
              </a:ext>
            </a:extLst>
          </p:cNvPr>
          <p:cNvSpPr/>
          <p:nvPr/>
        </p:nvSpPr>
        <p:spPr>
          <a:xfrm>
            <a:off x="5081451" y="2899952"/>
            <a:ext cx="2037806" cy="617294"/>
          </a:xfrm>
          <a:prstGeom prst="rect">
            <a:avLst/>
          </a:prstGeom>
          <a:solidFill>
            <a:srgbClr val="07A398"/>
          </a:solidFill>
          <a:ln w="12700" cap="flat" cmpd="sng" algn="ctr">
            <a:gradFill>
              <a:gsLst>
                <a:gs pos="0">
                  <a:sysClr val="window" lastClr="FFFFFF">
                    <a:alpha val="80000"/>
                  </a:sysClr>
                </a:gs>
                <a:gs pos="100000">
                  <a:sysClr val="window" lastClr="FFFFFF">
                    <a:alpha val="30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algn="ctr"/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اهدای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سلول جنسی</a:t>
            </a:r>
            <a:endParaRPr lang="en-US" sz="2000" b="1" kern="0" dirty="0"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5356243-273D-4F62-81BD-E0CBF5FEAB53}"/>
              </a:ext>
            </a:extLst>
          </p:cNvPr>
          <p:cNvSpPr/>
          <p:nvPr/>
        </p:nvSpPr>
        <p:spPr>
          <a:xfrm>
            <a:off x="8227816" y="2899952"/>
            <a:ext cx="2183275" cy="617294"/>
          </a:xfrm>
          <a:prstGeom prst="rect">
            <a:avLst/>
          </a:prstGeom>
          <a:solidFill>
            <a:srgbClr val="90C221"/>
          </a:solidFill>
          <a:ln w="12700" cap="flat" cmpd="sng" algn="ctr">
            <a:gradFill>
              <a:gsLst>
                <a:gs pos="0">
                  <a:sysClr val="window" lastClr="FFFFFF">
                    <a:alpha val="80000"/>
                  </a:sysClr>
                </a:gs>
                <a:gs pos="100000">
                  <a:sysClr val="window" lastClr="FFFFFF">
                    <a:alpha val="30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اهدای</a:t>
            </a: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جنین</a:t>
            </a:r>
            <a:endParaRPr lang="en-US" sz="2000" b="1" kern="0" dirty="0"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047B2A4-F83E-4FCF-936D-94795201947C}"/>
              </a:ext>
            </a:extLst>
          </p:cNvPr>
          <p:cNvSpPr/>
          <p:nvPr/>
        </p:nvSpPr>
        <p:spPr>
          <a:xfrm>
            <a:off x="2024746" y="2899952"/>
            <a:ext cx="1970039" cy="617294"/>
          </a:xfrm>
          <a:prstGeom prst="rect">
            <a:avLst/>
          </a:prstGeom>
          <a:solidFill>
            <a:srgbClr val="0680C3"/>
          </a:solidFill>
          <a:ln w="12700" cap="flat" cmpd="sng" algn="ctr">
            <a:gradFill>
              <a:gsLst>
                <a:gs pos="0">
                  <a:sysClr val="window" lastClr="FFFFFF">
                    <a:alpha val="80000"/>
                  </a:sysClr>
                </a:gs>
                <a:gs pos="100000">
                  <a:sysClr val="window" lastClr="FFFFFF">
                    <a:alpha val="30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anose="00000400000000000000" pitchFamily="2" charset="-78"/>
              </a:rPr>
              <a:t>رحم اجاره ای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2FB0B0-425C-48AA-B790-D2F8A1DC822F}"/>
              </a:ext>
            </a:extLst>
          </p:cNvPr>
          <p:cNvSpPr/>
          <p:nvPr/>
        </p:nvSpPr>
        <p:spPr>
          <a:xfrm>
            <a:off x="7018146" y="4263045"/>
            <a:ext cx="1538026" cy="1066601"/>
          </a:xfrm>
          <a:prstGeom prst="rect">
            <a:avLst/>
          </a:prstGeom>
          <a:solidFill>
            <a:srgbClr val="90C221">
              <a:alpha val="70000"/>
            </a:srgbClr>
          </a:solidFill>
          <a:ln w="12700" cap="flat" cmpd="sng" algn="ctr">
            <a:gradFill>
              <a:gsLst>
                <a:gs pos="0">
                  <a:sysClr val="window" lastClr="FFFFFF">
                    <a:alpha val="59000"/>
                  </a:sysClr>
                </a:gs>
                <a:gs pos="100000">
                  <a:sysClr val="window" lastClr="FFFFFF">
                    <a:alpha val="19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اسپرم</a:t>
            </a:r>
            <a:endParaRPr lang="en-US" sz="2000" b="1" kern="0" dirty="0"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BBC78E-35BD-4420-8EA1-ED91DDEB13CC}"/>
              </a:ext>
            </a:extLst>
          </p:cNvPr>
          <p:cNvSpPr/>
          <p:nvPr/>
        </p:nvSpPr>
        <p:spPr>
          <a:xfrm>
            <a:off x="3814354" y="4236924"/>
            <a:ext cx="1753140" cy="1144973"/>
          </a:xfrm>
          <a:prstGeom prst="rect">
            <a:avLst/>
          </a:prstGeom>
          <a:solidFill>
            <a:srgbClr val="0680C3">
              <a:alpha val="70000"/>
            </a:srgbClr>
          </a:solidFill>
          <a:ln w="12700" cap="flat" cmpd="sng" algn="ctr">
            <a:gradFill>
              <a:gsLst>
                <a:gs pos="0">
                  <a:sysClr val="window" lastClr="FFFFFF">
                    <a:alpha val="59000"/>
                  </a:sysClr>
                </a:gs>
                <a:gs pos="100000">
                  <a:sysClr val="window" lastClr="FFFFFF">
                    <a:alpha val="19000"/>
                  </a:sysClr>
                </a:gs>
              </a:gsLst>
              <a:lin ang="6000000" scaled="0"/>
            </a:gradFill>
            <a:prstDash val="solid"/>
            <a:miter lim="800000"/>
          </a:ln>
          <a:effectLst>
            <a:glow rad="76200">
              <a:sysClr val="window" lastClr="FFFFFF">
                <a:alpha val="13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0" dirty="0">
                <a:latin typeface="Arial"/>
                <a:cs typeface="B Nazanin" panose="00000400000000000000" pitchFamily="2" charset="-78"/>
              </a:rPr>
              <a:t>تخمک</a:t>
            </a:r>
            <a:endParaRPr lang="en-US" sz="2000" b="1" kern="0" dirty="0">
              <a:latin typeface="Arial"/>
              <a:cs typeface="B Nazanin" panose="00000400000000000000" pitchFamily="2" charset="-78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951A58-1505-45BE-975A-4DA089E7942F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6080760" y="2168433"/>
            <a:ext cx="19594" cy="731519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C9DFF7-1B23-4AAB-B0D4-25C0DCB6CA3E}"/>
              </a:ext>
            </a:extLst>
          </p:cNvPr>
          <p:cNvCxnSpPr>
            <a:cxnSpLocks/>
          </p:cNvCxnSpPr>
          <p:nvPr/>
        </p:nvCxnSpPr>
        <p:spPr>
          <a:xfrm>
            <a:off x="4611189" y="4036421"/>
            <a:ext cx="3135085" cy="13066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2FD0219-6C2E-456E-90F3-D025C9B0B3B3}"/>
              </a:ext>
            </a:extLst>
          </p:cNvPr>
          <p:cNvCxnSpPr>
            <a:cxnSpLocks/>
          </p:cNvCxnSpPr>
          <p:nvPr/>
        </p:nvCxnSpPr>
        <p:spPr>
          <a:xfrm>
            <a:off x="7742568" y="4046780"/>
            <a:ext cx="0" cy="216271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8ACBCE-62A6-4516-9199-BCC928C9240F}"/>
              </a:ext>
            </a:extLst>
          </p:cNvPr>
          <p:cNvCxnSpPr>
            <a:cxnSpLocks/>
          </p:cNvCxnSpPr>
          <p:nvPr/>
        </p:nvCxnSpPr>
        <p:spPr>
          <a:xfrm>
            <a:off x="4591926" y="4033715"/>
            <a:ext cx="2952" cy="216271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85" name="Straight Connector 20">
            <a:extLst>
              <a:ext uri="{FF2B5EF4-FFF2-40B4-BE49-F238E27FC236}">
                <a16:creationId xmlns:a16="http://schemas.microsoft.com/office/drawing/2014/main" id="{691DE7B0-CBD7-405E-8935-7B5C7FA11C30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100354" y="3517246"/>
            <a:ext cx="0" cy="519177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3C9DFF7-1B23-4AAB-B0D4-25C0DCB6CA3E}"/>
              </a:ext>
            </a:extLst>
          </p:cNvPr>
          <p:cNvCxnSpPr>
            <a:cxnSpLocks/>
          </p:cNvCxnSpPr>
          <p:nvPr/>
        </p:nvCxnSpPr>
        <p:spPr>
          <a:xfrm>
            <a:off x="3095897" y="2677886"/>
            <a:ext cx="6544492" cy="13063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2FD0219-6C2E-456E-90F3-D025C9B0B3B3}"/>
              </a:ext>
            </a:extLst>
          </p:cNvPr>
          <p:cNvCxnSpPr>
            <a:cxnSpLocks/>
          </p:cNvCxnSpPr>
          <p:nvPr/>
        </p:nvCxnSpPr>
        <p:spPr>
          <a:xfrm>
            <a:off x="9632328" y="2696952"/>
            <a:ext cx="0" cy="216271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2FD0219-6C2E-456E-90F3-D025C9B0B3B3}"/>
              </a:ext>
            </a:extLst>
          </p:cNvPr>
          <p:cNvCxnSpPr>
            <a:cxnSpLocks/>
          </p:cNvCxnSpPr>
          <p:nvPr/>
        </p:nvCxnSpPr>
        <p:spPr>
          <a:xfrm>
            <a:off x="3087837" y="2683889"/>
            <a:ext cx="0" cy="216271"/>
          </a:xfrm>
          <a:prstGeom prst="line">
            <a:avLst/>
          </a:prstGeom>
          <a:noFill/>
          <a:ln w="19050" cap="flat" cmpd="sng" algn="ctr">
            <a:solidFill>
              <a:srgbClr val="57687C">
                <a:alpha val="70000"/>
              </a:srgbClr>
            </a:solidFill>
            <a:prstDash val="solid"/>
            <a:miter lim="800000"/>
          </a:ln>
          <a:effectLst/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3" y="470262"/>
            <a:ext cx="1149531" cy="10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EBB9-30A1-EA96-FB2A-99F2E17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526B7-A042-62CF-DB9B-A3EEFC010495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B869A8-A45C-B2DD-6E3F-F1EFD8B4F469}"/>
              </a:ext>
            </a:extLst>
          </p:cNvPr>
          <p:cNvSpPr/>
          <p:nvPr/>
        </p:nvSpPr>
        <p:spPr>
          <a:xfrm>
            <a:off x="442203" y="440123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801" dirty="0"/>
              <a:t>سلامت </a:t>
            </a:r>
          </a:p>
          <a:p>
            <a:pPr algn="ctr"/>
            <a:r>
              <a:rPr lang="fa-IR" sz="1801" dirty="0"/>
              <a:t>سرمایه اصلی محرومین </a:t>
            </a:r>
          </a:p>
          <a:p>
            <a:pPr algn="ctr"/>
            <a:r>
              <a:rPr lang="fa-IR" sz="1801" dirty="0"/>
              <a:t>جهت توانمند شدن و امرار معاش است.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CD368-0FA3-9114-62AE-AAF427A406CD}"/>
              </a:ext>
            </a:extLst>
          </p:cNvPr>
          <p:cNvSpPr/>
          <p:nvPr/>
        </p:nvSpPr>
        <p:spPr>
          <a:xfrm>
            <a:off x="-3" y="-21332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776F57-CFF0-DD93-C59E-AF0457057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1812" t="62072" r="12227" b="8011"/>
          <a:stretch/>
        </p:blipFill>
        <p:spPr>
          <a:xfrm rot="5400000">
            <a:off x="9330136" y="2769353"/>
            <a:ext cx="4524690" cy="15695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DA2DA2-8881-E04A-600A-A65B154F8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1812" t="62072" r="12227" b="8011"/>
          <a:stretch/>
        </p:blipFill>
        <p:spPr>
          <a:xfrm rot="16200000" flipH="1">
            <a:off x="-1510658" y="2960732"/>
            <a:ext cx="4244867" cy="12235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05909" y="4739486"/>
            <a:ext cx="1382320" cy="7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اهدای تخمک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99" y="1659379"/>
            <a:ext cx="9145276" cy="28883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674492" y="4748194"/>
            <a:ext cx="1382320" cy="7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اهدای اسپرم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42925" y="4774321"/>
            <a:ext cx="1382320" cy="7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اهدای جنین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93794" y="4748194"/>
            <a:ext cx="1382320" cy="7725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رحم اجاره ای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522C10B-0352-7DD6-4A0A-C18DB4208344}"/>
              </a:ext>
            </a:extLst>
          </p:cNvPr>
          <p:cNvSpPr/>
          <p:nvPr/>
        </p:nvSpPr>
        <p:spPr>
          <a:xfrm>
            <a:off x="2604977" y="4059543"/>
            <a:ext cx="1034396" cy="261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زوج نابارور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6AACB34D-3D52-64DD-A1A9-F9A2F367618B}"/>
              </a:ext>
            </a:extLst>
          </p:cNvPr>
          <p:cNvSpPr/>
          <p:nvPr/>
        </p:nvSpPr>
        <p:spPr>
          <a:xfrm>
            <a:off x="4951478" y="4049838"/>
            <a:ext cx="1034396" cy="261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زوج نابارور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BAE9E4D-FD32-D20C-9822-5C1204F43285}"/>
              </a:ext>
            </a:extLst>
          </p:cNvPr>
          <p:cNvSpPr/>
          <p:nvPr/>
        </p:nvSpPr>
        <p:spPr>
          <a:xfrm>
            <a:off x="7131752" y="4059543"/>
            <a:ext cx="1034396" cy="261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  <a:t>زوج نابارور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31B99B-BD4F-4B11-835E-1D3917709B5F}"/>
              </a:ext>
            </a:extLst>
          </p:cNvPr>
          <p:cNvSpPr/>
          <p:nvPr/>
        </p:nvSpPr>
        <p:spPr>
          <a:xfrm rot="19813210">
            <a:off x="5675468" y="3672732"/>
            <a:ext cx="1822243" cy="1958747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14000"/>
                </a:schemeClr>
              </a:gs>
              <a:gs pos="78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BACE97-E943-4961-B210-66E0D6EE7F7D}"/>
              </a:ext>
            </a:extLst>
          </p:cNvPr>
          <p:cNvGrpSpPr/>
          <p:nvPr/>
        </p:nvGrpSpPr>
        <p:grpSpPr>
          <a:xfrm>
            <a:off x="5130066" y="2794277"/>
            <a:ext cx="1859060" cy="1859061"/>
            <a:chOff x="4620835" y="2564296"/>
            <a:chExt cx="2346850" cy="23468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77EDFB-8B73-41DF-9748-A4E19AD78358}"/>
                </a:ext>
              </a:extLst>
            </p:cNvPr>
            <p:cNvSpPr/>
            <p:nvPr/>
          </p:nvSpPr>
          <p:spPr>
            <a:xfrm>
              <a:off x="4620835" y="2564296"/>
              <a:ext cx="2346850" cy="2346850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3D087F-ACB1-4859-83A7-F73F16746712}"/>
                </a:ext>
              </a:extLst>
            </p:cNvPr>
            <p:cNvSpPr/>
            <p:nvPr/>
          </p:nvSpPr>
          <p:spPr>
            <a:xfrm>
              <a:off x="4689203" y="2632664"/>
              <a:ext cx="2210114" cy="2210114"/>
            </a:xfrm>
            <a:prstGeom prst="ellipse">
              <a:avLst/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67284B7-9F5D-4D8C-839A-5D8A12DA2863}"/>
              </a:ext>
            </a:extLst>
          </p:cNvPr>
          <p:cNvSpPr/>
          <p:nvPr/>
        </p:nvSpPr>
        <p:spPr>
          <a:xfrm rot="5400000">
            <a:off x="4143835" y="354305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" name="Isosceles Triangle 6">
            <a:extLst>
              <a:ext uri="{FF2B5EF4-FFF2-40B4-BE49-F238E27FC236}">
                <a16:creationId xmlns:a16="http://schemas.microsoft.com/office/drawing/2014/main" id="{9756225C-EFEA-4580-9720-C1793AE37180}"/>
              </a:ext>
            </a:extLst>
          </p:cNvPr>
          <p:cNvSpPr/>
          <p:nvPr/>
        </p:nvSpPr>
        <p:spPr>
          <a:xfrm rot="16200000" flipH="1">
            <a:off x="7457444" y="3543055"/>
            <a:ext cx="502701" cy="433364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3" name="Isosceles Triangle 6">
            <a:extLst>
              <a:ext uri="{FF2B5EF4-FFF2-40B4-BE49-F238E27FC236}">
                <a16:creationId xmlns:a16="http://schemas.microsoft.com/office/drawing/2014/main" id="{D579D539-5BB1-4091-8C0E-92158E6B9614}"/>
              </a:ext>
            </a:extLst>
          </p:cNvPr>
          <p:cNvSpPr/>
          <p:nvPr/>
        </p:nvSpPr>
        <p:spPr>
          <a:xfrm rot="14353481" flipH="1">
            <a:off x="7216330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BB074-185D-4698-BC0C-7C3C8B6749A4}"/>
              </a:ext>
            </a:extLst>
          </p:cNvPr>
          <p:cNvSpPr/>
          <p:nvPr/>
        </p:nvSpPr>
        <p:spPr>
          <a:xfrm rot="19813210">
            <a:off x="8112381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496E0E-76AA-4F52-9146-3148B4F1F798}"/>
              </a:ext>
            </a:extLst>
          </p:cNvPr>
          <p:cNvSpPr/>
          <p:nvPr/>
        </p:nvSpPr>
        <p:spPr>
          <a:xfrm>
            <a:off x="7919352" y="188884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21E9B-9A83-425F-8FEC-94FA2786050D}"/>
              </a:ext>
            </a:extLst>
          </p:cNvPr>
          <p:cNvGrpSpPr/>
          <p:nvPr/>
        </p:nvGrpSpPr>
        <p:grpSpPr>
          <a:xfrm flipH="1">
            <a:off x="7809479" y="1778976"/>
            <a:ext cx="1128117" cy="1128115"/>
            <a:chOff x="9461596" y="1229846"/>
            <a:chExt cx="1424118" cy="14241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D6EAFC-0EF8-41BE-9750-08C15A2E82E1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62333AE3-B4E6-4EEA-B74C-A43AFA7C4D9F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6" name="Isosceles Triangle 6">
            <a:extLst>
              <a:ext uri="{FF2B5EF4-FFF2-40B4-BE49-F238E27FC236}">
                <a16:creationId xmlns:a16="http://schemas.microsoft.com/office/drawing/2014/main" id="{BE1DCD86-BF41-4887-8EB7-19D2C5078900}"/>
              </a:ext>
            </a:extLst>
          </p:cNvPr>
          <p:cNvSpPr/>
          <p:nvPr/>
        </p:nvSpPr>
        <p:spPr>
          <a:xfrm rot="7299902">
            <a:off x="4370520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7" name="Isosceles Triangle 6">
            <a:extLst>
              <a:ext uri="{FF2B5EF4-FFF2-40B4-BE49-F238E27FC236}">
                <a16:creationId xmlns:a16="http://schemas.microsoft.com/office/drawing/2014/main" id="{8A5BCEDD-DB00-4ACA-B5DF-A8ABB1D77F74}"/>
              </a:ext>
            </a:extLst>
          </p:cNvPr>
          <p:cNvSpPr/>
          <p:nvPr/>
        </p:nvSpPr>
        <p:spPr>
          <a:xfrm rot="7092213" flipH="1" flipV="1">
            <a:off x="7216330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8" name="Isosceles Triangle 6">
            <a:extLst>
              <a:ext uri="{FF2B5EF4-FFF2-40B4-BE49-F238E27FC236}">
                <a16:creationId xmlns:a16="http://schemas.microsoft.com/office/drawing/2014/main" id="{11A23839-79E8-413C-BC1F-0A3C3EE1657E}"/>
              </a:ext>
            </a:extLst>
          </p:cNvPr>
          <p:cNvSpPr/>
          <p:nvPr/>
        </p:nvSpPr>
        <p:spPr>
          <a:xfrm rot="14507787" flipV="1">
            <a:off x="4370520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D9E42E-4DCB-499F-9B71-7E31ED7ECA8A}"/>
              </a:ext>
            </a:extLst>
          </p:cNvPr>
          <p:cNvSpPr/>
          <p:nvPr/>
        </p:nvSpPr>
        <p:spPr>
          <a:xfrm rot="19813210">
            <a:off x="3504324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94D2EC-EF2E-4A18-A527-F9A9981F7A5A}"/>
              </a:ext>
            </a:extLst>
          </p:cNvPr>
          <p:cNvSpPr/>
          <p:nvPr/>
        </p:nvSpPr>
        <p:spPr>
          <a:xfrm>
            <a:off x="3311295" y="188884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10CEC5-C641-4027-9703-961BC7DC4528}"/>
              </a:ext>
            </a:extLst>
          </p:cNvPr>
          <p:cNvGrpSpPr/>
          <p:nvPr/>
        </p:nvGrpSpPr>
        <p:grpSpPr>
          <a:xfrm flipH="1">
            <a:off x="3201422" y="1778976"/>
            <a:ext cx="1128117" cy="1128115"/>
            <a:chOff x="9461596" y="1229846"/>
            <a:chExt cx="1424118" cy="1424116"/>
          </a:xfrm>
        </p:grpSpPr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2D7A202F-63AC-4326-A4A1-88999C3FA0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44C7CF9D-0433-4A2D-A21A-048F7EE5637C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BE9C5-8BB5-4499-BAC8-84ACBF1FBF8B}"/>
              </a:ext>
            </a:extLst>
          </p:cNvPr>
          <p:cNvSpPr/>
          <p:nvPr/>
        </p:nvSpPr>
        <p:spPr>
          <a:xfrm rot="19813210">
            <a:off x="8112381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7169A1-10F1-499B-B86D-5684CC29EEFF}"/>
              </a:ext>
            </a:extLst>
          </p:cNvPr>
          <p:cNvSpPr/>
          <p:nvPr/>
        </p:nvSpPr>
        <p:spPr>
          <a:xfrm>
            <a:off x="7919352" y="470145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786A0E-05A4-4946-8A75-F10EECF9B81B}"/>
              </a:ext>
            </a:extLst>
          </p:cNvPr>
          <p:cNvGrpSpPr/>
          <p:nvPr/>
        </p:nvGrpSpPr>
        <p:grpSpPr>
          <a:xfrm flipH="1">
            <a:off x="7809479" y="4591586"/>
            <a:ext cx="1128117" cy="1128115"/>
            <a:chOff x="9461596" y="1229846"/>
            <a:chExt cx="1424118" cy="1424116"/>
          </a:xfrm>
        </p:grpSpPr>
        <p:sp>
          <p:nvSpPr>
            <p:cNvPr id="39" name="Oval 17">
              <a:extLst>
                <a:ext uri="{FF2B5EF4-FFF2-40B4-BE49-F238E27FC236}">
                  <a16:creationId xmlns:a16="http://schemas.microsoft.com/office/drawing/2014/main" id="{E26A589E-3944-4BE7-A2FE-2ACB3D16B2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882B720A-1408-4BCA-BC9E-FF7337D89C64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FB7CAA7-B0D9-4096-B370-F0F83E75C2B2}"/>
              </a:ext>
            </a:extLst>
          </p:cNvPr>
          <p:cNvSpPr/>
          <p:nvPr/>
        </p:nvSpPr>
        <p:spPr>
          <a:xfrm rot="19813210">
            <a:off x="3504324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1301977-973A-40C8-BB78-3116F2E81648}"/>
              </a:ext>
            </a:extLst>
          </p:cNvPr>
          <p:cNvSpPr/>
          <p:nvPr/>
        </p:nvSpPr>
        <p:spPr>
          <a:xfrm>
            <a:off x="3311295" y="470145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CC1706-DAD9-4700-AFF5-CB480FEC8E35}"/>
              </a:ext>
            </a:extLst>
          </p:cNvPr>
          <p:cNvGrpSpPr/>
          <p:nvPr/>
        </p:nvGrpSpPr>
        <p:grpSpPr>
          <a:xfrm flipH="1">
            <a:off x="3201422" y="4591586"/>
            <a:ext cx="1128117" cy="1128115"/>
            <a:chOff x="9461596" y="1229846"/>
            <a:chExt cx="1424118" cy="1424116"/>
          </a:xfrm>
        </p:grpSpPr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C9F87B23-12D2-4782-8DF8-BCA75F15D88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3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3E44E3E0-9087-487F-BC5B-842864A87D7D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4DEA9DA-1D4C-4372-BDB2-463E6A0CF424}"/>
              </a:ext>
            </a:extLst>
          </p:cNvPr>
          <p:cNvSpPr/>
          <p:nvPr/>
        </p:nvSpPr>
        <p:spPr>
          <a:xfrm rot="19813210">
            <a:off x="8499521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6753D7B-1A37-4165-BB38-BC0A3CEFCA21}"/>
              </a:ext>
            </a:extLst>
          </p:cNvPr>
          <p:cNvSpPr/>
          <p:nvPr/>
        </p:nvSpPr>
        <p:spPr>
          <a:xfrm>
            <a:off x="8306492" y="3302234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A7FC27-26E9-40FB-85E7-3725F41D12FC}"/>
              </a:ext>
            </a:extLst>
          </p:cNvPr>
          <p:cNvGrpSpPr/>
          <p:nvPr/>
        </p:nvGrpSpPr>
        <p:grpSpPr>
          <a:xfrm flipH="1">
            <a:off x="8196619" y="3192363"/>
            <a:ext cx="1128117" cy="1128115"/>
            <a:chOff x="9461596" y="1229846"/>
            <a:chExt cx="1424118" cy="1424116"/>
          </a:xfrm>
        </p:grpSpPr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7080CC9C-7BA1-4ED3-8852-437964D8F2CE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E895302D-2EA3-4C42-AA8E-855C25B39CA2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6BF806C-5419-431B-B07B-B468BCD899DD}"/>
              </a:ext>
            </a:extLst>
          </p:cNvPr>
          <p:cNvSpPr/>
          <p:nvPr/>
        </p:nvSpPr>
        <p:spPr>
          <a:xfrm rot="19813210">
            <a:off x="3105476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7DC4F-93E6-41AD-A3E6-61036C048C17}"/>
              </a:ext>
            </a:extLst>
          </p:cNvPr>
          <p:cNvSpPr/>
          <p:nvPr/>
        </p:nvSpPr>
        <p:spPr>
          <a:xfrm>
            <a:off x="2912447" y="3302234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85EAA5-6358-46BF-954B-C06701255C96}"/>
              </a:ext>
            </a:extLst>
          </p:cNvPr>
          <p:cNvGrpSpPr/>
          <p:nvPr/>
        </p:nvGrpSpPr>
        <p:grpSpPr>
          <a:xfrm flipH="1">
            <a:off x="2802574" y="3192363"/>
            <a:ext cx="1128117" cy="1128115"/>
            <a:chOff x="9461596" y="1229846"/>
            <a:chExt cx="1424118" cy="1424116"/>
          </a:xfrm>
        </p:grpSpPr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45C0641D-33B8-4E56-A071-274C0BBC9ED8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C8F225B6-A7EF-4FD1-A325-DFB3FAD9A1A7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6F344EA-5706-465E-99DE-0F6DA84FABDE}"/>
              </a:ext>
            </a:extLst>
          </p:cNvPr>
          <p:cNvGrpSpPr/>
          <p:nvPr/>
        </p:nvGrpSpPr>
        <p:grpSpPr>
          <a:xfrm>
            <a:off x="4766302" y="2439448"/>
            <a:ext cx="2570792" cy="2575535"/>
            <a:chOff x="118046" y="2107439"/>
            <a:chExt cx="3537330" cy="3543856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AA1C0A-2F8D-4222-A07E-4D4FA332658F}"/>
                </a:ext>
              </a:extLst>
            </p:cNvPr>
            <p:cNvSpPr/>
            <p:nvPr/>
          </p:nvSpPr>
          <p:spPr>
            <a:xfrm>
              <a:off x="118046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 flip="none" rotWithShape="1">
              <a:gsLst>
                <a:gs pos="2721">
                  <a:schemeClr val="accent6"/>
                </a:gs>
                <a:gs pos="25000">
                  <a:schemeClr val="accent1"/>
                </a:gs>
                <a:gs pos="88426">
                  <a:schemeClr val="accent3"/>
                </a:gs>
                <a:gs pos="4900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E8E0654-D66D-4007-8C02-E3C46B10D6A9}"/>
                </a:ext>
              </a:extLst>
            </p:cNvPr>
            <p:cNvSpPr/>
            <p:nvPr/>
          </p:nvSpPr>
          <p:spPr>
            <a:xfrm flipH="1">
              <a:off x="1881207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>
              <a:gsLst>
                <a:gs pos="2721">
                  <a:schemeClr val="accent6"/>
                </a:gs>
                <a:gs pos="25000">
                  <a:schemeClr val="accent6"/>
                </a:gs>
                <a:gs pos="88426">
                  <a:schemeClr val="accent4"/>
                </a:gs>
                <a:gs pos="49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5436976" y="3543630"/>
            <a:ext cx="127021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fa-IR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زوج نابارور</a:t>
            </a:r>
            <a:endParaRPr lang="en-IN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7929155" y="1880963"/>
            <a:ext cx="84439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اسپرم و تخمک و رحم</a:t>
            </a:r>
          </a:p>
          <a:p>
            <a:pPr algn="ctr"/>
            <a:r>
              <a:rPr lang="fa-I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از زوج نابارور</a:t>
            </a:r>
            <a:endParaRPr lang="en-IN" sz="1500" b="1" dirty="0">
              <a:latin typeface="Arial Black" panose="020B0A040201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8053754" y="3622618"/>
            <a:ext cx="141380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تخمک اهدایی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7670577" y="5002927"/>
            <a:ext cx="141380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اسپرم اهدایی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3073792" y="2131128"/>
            <a:ext cx="141380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جنین اهدایی</a:t>
            </a:r>
            <a:endParaRPr lang="en-IN" sz="2000" b="1" dirty="0">
              <a:latin typeface="Arial Black" panose="020B0A040201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2782388" y="3557658"/>
            <a:ext cx="1176329" cy="3089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رحم اجاره ای</a:t>
            </a:r>
            <a:endParaRPr lang="en-IN" sz="2000" b="1" dirty="0">
              <a:latin typeface="Arial Black" panose="020B0A040201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3174273" y="4904408"/>
            <a:ext cx="125035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جنین اهدایی و رحم اجاره ای</a:t>
            </a:r>
            <a:endParaRPr lang="en-IN" sz="1600" b="1" dirty="0">
              <a:latin typeface="Arial Black" panose="020B0A04020102020204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9104812" y="1690671"/>
            <a:ext cx="2259874" cy="77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اسپرم و تخمک زوج نابارور به رحم خود زن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9353005" y="3253860"/>
            <a:ext cx="2130507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زن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9431382" y="3732831"/>
            <a:ext cx="202164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زن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9130936" y="4830112"/>
            <a:ext cx="224371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مرد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9052559" y="5309083"/>
            <a:ext cx="229161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مرد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56754" y="1608941"/>
            <a:ext cx="301141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</a:t>
            </a:r>
            <a:r>
              <a:rPr lang="fa-IR" sz="16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اهداکننده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 به رحم زن نابارور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0" y="2385344"/>
            <a:ext cx="3136686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</a:t>
            </a:r>
            <a:r>
              <a:rPr lang="fa-IR" sz="16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اهداکننده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 به رحم زن نابارور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3437407"/>
            <a:ext cx="269210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 نابارور به رحم زن مشخص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-156755" y="4035954"/>
            <a:ext cx="2966533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 نابارور به رحم زن نامشخص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94128" y="5056532"/>
            <a:ext cx="307403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اسپرم و تخمک و رحم از غیر خود</a:t>
            </a:r>
            <a:endParaRPr lang="en-US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51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endParaRPr lang="en-US" sz="23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452639" y="440902"/>
            <a:ext cx="11304651" cy="5976201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سلامت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سرمایه اصلی محرومین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جهت توانمند شدن و امرار معاش است.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39191-DB2D-6FC9-8A80-9D30BDA7F7A9}"/>
              </a:ext>
            </a:extLst>
          </p:cNvPr>
          <p:cNvSpPr txBox="1">
            <a:spLocks/>
          </p:cNvSpPr>
          <p:nvPr/>
        </p:nvSpPr>
        <p:spPr>
          <a:xfrm>
            <a:off x="2303916" y="2780521"/>
            <a:ext cx="7978511" cy="11427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قوانین اهدای شخص ثالث در سایر کشورها</a:t>
            </a:r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E847-1D33-6A94-D3B2-8223AB5B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5400000" flipV="1">
            <a:off x="5373211" y="-2235049"/>
            <a:ext cx="1652715" cy="816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CD7FD-9DEA-9EF9-69D9-449A07B03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16200000">
            <a:off x="5311637" y="761960"/>
            <a:ext cx="1658357" cy="81935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D07B0-FF0D-B784-6A7F-701395870FD7}"/>
              </a:ext>
            </a:extLst>
          </p:cNvPr>
          <p:cNvGrpSpPr/>
          <p:nvPr/>
        </p:nvGrpSpPr>
        <p:grpSpPr>
          <a:xfrm>
            <a:off x="756857" y="619902"/>
            <a:ext cx="1152128" cy="877263"/>
            <a:chOff x="1229286" y="4426593"/>
            <a:chExt cx="1152128" cy="8772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DFBE0-3A78-82EB-16D3-948DF4D2F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28071" r="30174" b="15787"/>
            <a:stretch/>
          </p:blipFill>
          <p:spPr>
            <a:xfrm>
              <a:off x="1229286" y="4993284"/>
              <a:ext cx="1152128" cy="3105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57D3F1-7FAC-90C7-75EC-B0012E5FA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52" r="4783"/>
            <a:stretch/>
          </p:blipFill>
          <p:spPr>
            <a:xfrm>
              <a:off x="1483309" y="4426593"/>
              <a:ext cx="560709" cy="598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8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4B0B4-A9A2-417E-9AA2-64F46B82E8B3}"/>
              </a:ext>
            </a:extLst>
          </p:cNvPr>
          <p:cNvSpPr/>
          <p:nvPr/>
        </p:nvSpPr>
        <p:spPr>
          <a:xfrm>
            <a:off x="3" y="2"/>
            <a:ext cx="12191998" cy="6858000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4B215D-CA45-489D-8323-84313DAA397F}"/>
              </a:ext>
            </a:extLst>
          </p:cNvPr>
          <p:cNvSpPr/>
          <p:nvPr/>
        </p:nvSpPr>
        <p:spPr>
          <a:xfrm>
            <a:off x="442203" y="440123"/>
            <a:ext cx="11307596" cy="5977758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سلامت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سرمایه اصلی محرومین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جهت توانمند شدن و امرار معاش است. 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6A4B044-1BFD-0B1D-2176-A15B387E4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2"/>
          <a:stretch/>
        </p:blipFill>
        <p:spPr>
          <a:xfrm rot="10800000">
            <a:off x="442200" y="1149530"/>
            <a:ext cx="2250200" cy="559905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560B5C1-27CA-9F00-D468-72E95CAB1F4D}"/>
              </a:ext>
            </a:extLst>
          </p:cNvPr>
          <p:cNvSpPr/>
          <p:nvPr/>
        </p:nvSpPr>
        <p:spPr>
          <a:xfrm>
            <a:off x="2769326" y="1473370"/>
            <a:ext cx="875211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a-IR" sz="24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 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فرانسه، سوئیس، آلمان کمک های پزشکی برای بارداری مقید و محدود و بارداری برای دیگری را منع کرده است. </a:t>
            </a:r>
          </a:p>
          <a:p>
            <a:pPr lvl="0" algn="just" rtl="1">
              <a:defRPr/>
            </a:pPr>
            <a:r>
              <a:rPr lang="fa-IR" sz="2000" dirty="0">
                <a:cs typeface="B Nazanin" panose="00000400000000000000" pitchFamily="2" charset="-78"/>
              </a:rPr>
              <a:t>در حقوق فرانسه </a:t>
            </a:r>
            <a:r>
              <a:rPr lang="fa-IR" sz="2000" dirty="0" err="1">
                <a:cs typeface="B Nazanin" panose="00000400000000000000" pitchFamily="2" charset="-78"/>
              </a:rPr>
              <a:t>بارداري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براي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ديگري</a:t>
            </a:r>
            <a:r>
              <a:rPr lang="fa-IR" sz="2000" dirty="0">
                <a:cs typeface="B Nazanin" panose="00000400000000000000" pitchFamily="2" charset="-78"/>
              </a:rPr>
              <a:t> و </a:t>
            </a:r>
            <a:r>
              <a:rPr lang="fa-IR" sz="2000" dirty="0" err="1">
                <a:cs typeface="B Nazanin" panose="00000400000000000000" pitchFamily="2" charset="-78"/>
              </a:rPr>
              <a:t>هـر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نـوع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قـرارداد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راجـع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بـه</a:t>
            </a:r>
            <a:r>
              <a:rPr lang="fa-IR" sz="2000" dirty="0">
                <a:cs typeface="B Nazanin" panose="00000400000000000000" pitchFamily="2" charset="-78"/>
              </a:rPr>
              <a:t> آن قانوناً باطل و </a:t>
            </a:r>
            <a:r>
              <a:rPr lang="fa-IR" sz="2000" dirty="0" err="1">
                <a:cs typeface="B Nazanin" panose="00000400000000000000" pitchFamily="2" charset="-78"/>
              </a:rPr>
              <a:t>دلالي</a:t>
            </a:r>
            <a:r>
              <a:rPr lang="fa-IR" sz="2000" dirty="0">
                <a:cs typeface="B Nazanin" panose="00000400000000000000" pitchFamily="2" charset="-78"/>
              </a:rPr>
              <a:t> در </a:t>
            </a:r>
            <a:r>
              <a:rPr lang="fa-IR" sz="2000" dirty="0" err="1">
                <a:cs typeface="B Nazanin" panose="00000400000000000000" pitchFamily="2" charset="-78"/>
              </a:rPr>
              <a:t>اين</a:t>
            </a:r>
            <a:r>
              <a:rPr lang="fa-IR" sz="2000" dirty="0">
                <a:cs typeface="B Nazanin" panose="00000400000000000000" pitchFamily="2" charset="-78"/>
              </a:rPr>
              <a:t> خصوص </a:t>
            </a:r>
            <a:r>
              <a:rPr lang="fa-IR" sz="2000" dirty="0" err="1">
                <a:cs typeface="B Nazanin" panose="00000400000000000000" pitchFamily="2" charset="-78"/>
              </a:rPr>
              <a:t>نيز</a:t>
            </a:r>
            <a:r>
              <a:rPr lang="fa-IR" sz="2000" dirty="0">
                <a:cs typeface="B Nazanin" panose="00000400000000000000" pitchFamily="2" charset="-78"/>
              </a:rPr>
              <a:t> جرم </a:t>
            </a:r>
            <a:r>
              <a:rPr lang="fa-IR" sz="2000" dirty="0" err="1">
                <a:cs typeface="B Nazanin" panose="00000400000000000000" pitchFamily="2" charset="-78"/>
              </a:rPr>
              <a:t>تلقي</a:t>
            </a:r>
            <a:r>
              <a:rPr lang="fa-IR" sz="2000" dirty="0">
                <a:cs typeface="B Nazanin" panose="00000400000000000000" pitchFamily="2" charset="-78"/>
              </a:rPr>
              <a:t> شده است.</a:t>
            </a:r>
          </a:p>
          <a:p>
            <a:pPr lvl="0" algn="just" rtl="1">
              <a:defRPr/>
            </a:pPr>
            <a:r>
              <a:rPr lang="fa-IR" sz="2000" dirty="0">
                <a:cs typeface="B Nazanin" panose="00000400000000000000" pitchFamily="2" charset="-78"/>
              </a:rPr>
              <a:t>در </a:t>
            </a:r>
            <a:r>
              <a:rPr lang="fa-IR" sz="2000" dirty="0" err="1">
                <a:cs typeface="B Nazanin" panose="00000400000000000000" pitchFamily="2" charset="-78"/>
              </a:rPr>
              <a:t>سوئيس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مادة</a:t>
            </a:r>
            <a:r>
              <a:rPr lang="fa-IR" sz="2000" dirty="0">
                <a:cs typeface="B Nazanin" panose="00000400000000000000" pitchFamily="2" charset="-78"/>
              </a:rPr>
              <a:t> 4 قانون فدرال مربوط به </a:t>
            </a:r>
            <a:r>
              <a:rPr lang="fa-IR" sz="2000" dirty="0" err="1">
                <a:cs typeface="B Nazanin" panose="00000400000000000000" pitchFamily="2" charset="-78"/>
              </a:rPr>
              <a:t>زايمان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پزشكي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مشترك</a:t>
            </a:r>
            <a:r>
              <a:rPr lang="fa-IR" sz="2000" dirty="0">
                <a:cs typeface="B Nazanin" panose="00000400000000000000" pitchFamily="2" charset="-78"/>
              </a:rPr>
              <a:t>، </a:t>
            </a:r>
            <a:r>
              <a:rPr lang="fa-IR" sz="2000" dirty="0" err="1">
                <a:cs typeface="B Nazanin" panose="00000400000000000000" pitchFamily="2" charset="-78"/>
              </a:rPr>
              <a:t>بارداري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براي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ديگري</a:t>
            </a:r>
            <a:r>
              <a:rPr lang="fa-IR" sz="2000" dirty="0">
                <a:cs typeface="B Nazanin" panose="00000400000000000000" pitchFamily="2" charset="-78"/>
              </a:rPr>
              <a:t> را </a:t>
            </a:r>
            <a:r>
              <a:rPr lang="fa-IR" sz="2000" dirty="0" err="1">
                <a:cs typeface="B Nazanin" panose="00000400000000000000" pitchFamily="2" charset="-78"/>
              </a:rPr>
              <a:t>منـع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كـرد</a:t>
            </a:r>
            <a:r>
              <a:rPr lang="fa-IR" sz="2000" dirty="0">
                <a:cs typeface="B Nazanin" panose="00000400000000000000" pitchFamily="2" charset="-78"/>
              </a:rPr>
              <a:t>. قانون </a:t>
            </a:r>
            <a:r>
              <a:rPr lang="fa-IR" sz="2000" dirty="0" err="1">
                <a:cs typeface="B Nazanin" panose="00000400000000000000" pitchFamily="2" charset="-78"/>
              </a:rPr>
              <a:t>نيز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براي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پزشك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يا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متخصصي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كه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بارداري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براي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ديگري</a:t>
            </a:r>
            <a:r>
              <a:rPr lang="fa-IR" sz="2000" dirty="0">
                <a:cs typeface="B Nazanin" panose="00000400000000000000" pitchFamily="2" charset="-78"/>
              </a:rPr>
              <a:t> را انجام </a:t>
            </a:r>
            <a:r>
              <a:rPr lang="fa-IR" sz="2000" dirty="0" err="1">
                <a:cs typeface="B Nazanin" panose="00000400000000000000" pitchFamily="2" charset="-78"/>
              </a:rPr>
              <a:t>يا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ترتيب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دهـد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مجـازات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تعيين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كرد</a:t>
            </a:r>
            <a:r>
              <a:rPr lang="fa-IR" sz="2000" dirty="0">
                <a:cs typeface="B Nazanin" panose="00000400000000000000" pitchFamily="2" charset="-78"/>
              </a:rPr>
              <a:t>، اما </a:t>
            </a:r>
            <a:r>
              <a:rPr lang="fa-IR" sz="2000" dirty="0" err="1">
                <a:cs typeface="B Nazanin" panose="00000400000000000000" pitchFamily="2" charset="-78"/>
              </a:rPr>
              <a:t>براي</a:t>
            </a:r>
            <a:r>
              <a:rPr lang="fa-IR" sz="2000" dirty="0">
                <a:cs typeface="B Nazanin" panose="00000400000000000000" pitchFamily="2" charset="-78"/>
              </a:rPr>
              <a:t> مادر باردار </a:t>
            </a:r>
            <a:r>
              <a:rPr lang="fa-IR" sz="2000" dirty="0" err="1">
                <a:cs typeface="B Nazanin" panose="00000400000000000000" pitchFamily="2" charset="-78"/>
              </a:rPr>
              <a:t>مجازاتي</a:t>
            </a:r>
            <a:r>
              <a:rPr lang="fa-IR" sz="2000" dirty="0">
                <a:cs typeface="B Nazanin" panose="00000400000000000000" pitchFamily="2" charset="-78"/>
              </a:rPr>
              <a:t> وجود ندارد.</a:t>
            </a:r>
          </a:p>
          <a:p>
            <a:pPr lvl="0" algn="just" rtl="1">
              <a:defRPr/>
            </a:pPr>
            <a:endParaRPr lang="fa-IR" sz="2000" dirty="0">
              <a:cs typeface="B Nazanin" panose="00000400000000000000" pitchFamily="2" charset="-78"/>
            </a:endParaRPr>
          </a:p>
          <a:p>
            <a:pPr marL="342900" lvl="0" indent="-342900" algn="just" rtl="1">
              <a:buFont typeface="Wingdings" panose="05000000000000000000" pitchFamily="2" charset="2"/>
              <a:buChar char="v"/>
              <a:defRPr/>
            </a:pP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برخي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كشورها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همانند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ايالات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متحدة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امريكا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(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بسياري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از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ايالات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)،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انگلـستان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آرژانتـين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آفريقـاي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جنوبي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استراليا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(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اكثر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قسمت ها)،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برزيل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گرجستان،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يونان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روسيه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روماني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،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كـم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و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بـيش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بارداري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براي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ديگري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 را مجاز دانسته </a:t>
            </a:r>
            <a:r>
              <a:rPr lang="fa-IR" sz="2000" dirty="0" err="1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اند</a:t>
            </a:r>
            <a:r>
              <a:rPr lang="fa-IR" sz="2000" dirty="0">
                <a:solidFill>
                  <a:srgbClr val="222222"/>
                </a:solidFill>
                <a:latin typeface="Yekan Bakh Heavy" panose="01000504000000020004" pitchFamily="2" charset="-78"/>
                <a:ea typeface="Yekan Bakh Heavy" panose="01000504000000020004" pitchFamily="2" charset="-78"/>
                <a:cs typeface="Yekan Bakh Heavy" panose="01000504000000020004" pitchFamily="2" charset="-78"/>
              </a:rPr>
              <a:t>. </a:t>
            </a:r>
          </a:p>
          <a:p>
            <a:pPr lvl="0" algn="just" rtl="1">
              <a:defRPr/>
            </a:pP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8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9589-E7E3-4841-2699-D2233F85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F740D9-B75F-D8F8-56F3-DAB64E45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9" y="1826043"/>
            <a:ext cx="4350205" cy="435020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E829D-DB12-18A6-3A6D-63F3977B23E1}"/>
              </a:ext>
            </a:extLst>
          </p:cNvPr>
          <p:cNvSpPr/>
          <p:nvPr/>
        </p:nvSpPr>
        <p:spPr>
          <a:xfrm>
            <a:off x="1591" y="895"/>
            <a:ext cx="12188823" cy="6856214"/>
          </a:xfrm>
          <a:prstGeom prst="rect">
            <a:avLst/>
          </a:prstGeom>
          <a:gradFill flip="none" rotWithShape="1">
            <a:gsLst>
              <a:gs pos="100000">
                <a:srgbClr val="011A41"/>
              </a:gs>
              <a:gs pos="0">
                <a:srgbClr val="1D72D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endParaRPr lang="en-US" sz="2399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F2C2A-BFB6-9D45-E2DA-B71B9DFED721}"/>
              </a:ext>
            </a:extLst>
          </p:cNvPr>
          <p:cNvSpPr/>
          <p:nvPr/>
        </p:nvSpPr>
        <p:spPr>
          <a:xfrm>
            <a:off x="452639" y="440902"/>
            <a:ext cx="11304651" cy="5976201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سلامت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سرمایه اصلی محرومین </a:t>
            </a:r>
          </a:p>
          <a:p>
            <a:pPr algn="ctr" defTabSz="1218987"/>
            <a:r>
              <a:rPr lang="fa-IR" dirty="0">
                <a:solidFill>
                  <a:prstClr val="white"/>
                </a:solidFill>
                <a:latin typeface="Segoe UI"/>
              </a:rPr>
              <a:t>جهت توانمند شدن و امرار معاش است.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739191-DB2D-6FC9-8A80-9D30BDA7F7A9}"/>
              </a:ext>
            </a:extLst>
          </p:cNvPr>
          <p:cNvSpPr txBox="1">
            <a:spLocks/>
          </p:cNvSpPr>
          <p:nvPr/>
        </p:nvSpPr>
        <p:spPr>
          <a:xfrm>
            <a:off x="2303916" y="2780521"/>
            <a:ext cx="7978511" cy="114270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y ExtraBlack" panose="02000504000000020004" pitchFamily="50" charset="-78"/>
                <a:cs typeface="B Titr" panose="00000700000000000000" pitchFamily="2" charset="-78"/>
              </a:rPr>
              <a:t>اقدامات در ایران</a:t>
            </a:r>
            <a:endParaRPr lang="en-US" sz="4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y ExtraBlack" panose="02000504000000020004" pitchFamily="50" charset="-78"/>
              <a:cs typeface="B Titr" panose="000007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2EE847-1D33-6A94-D3B2-8223AB5B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5400000" flipV="1">
            <a:off x="5373211" y="-2235049"/>
            <a:ext cx="1652715" cy="816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CD7FD-9DEA-9EF9-69D9-449A07B03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8" r="50043"/>
          <a:stretch/>
        </p:blipFill>
        <p:spPr>
          <a:xfrm rot="16200000">
            <a:off x="5311637" y="761960"/>
            <a:ext cx="1658357" cy="819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CB4A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7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400"/>
      </a:accent1>
      <a:accent2>
        <a:srgbClr val="FF0061"/>
      </a:accent2>
      <a:accent3>
        <a:srgbClr val="CF00DF"/>
      </a:accent3>
      <a:accent4>
        <a:srgbClr val="3831FE"/>
      </a:accent4>
      <a:accent5>
        <a:srgbClr val="00B7EF"/>
      </a:accent5>
      <a:accent6>
        <a:srgbClr val="82EF7A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</TotalTime>
  <Words>1084</Words>
  <Application>Microsoft Office PowerPoint</Application>
  <PresentationFormat>Widescreen</PresentationFormat>
  <Paragraphs>158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Yekan Bakh Heavy</vt:lpstr>
      <vt:lpstr>Times New Roman</vt:lpstr>
      <vt:lpstr>B Titr</vt:lpstr>
      <vt:lpstr>Calibri Light</vt:lpstr>
      <vt:lpstr>Arial Black</vt:lpstr>
      <vt:lpstr>Ray ExtraBlack</vt:lpstr>
      <vt:lpstr>B Nazanin</vt:lpstr>
      <vt:lpstr>Yekan Bakh Fat</vt:lpstr>
      <vt:lpstr>Segoe UI</vt:lpstr>
      <vt:lpstr>Wingdings</vt:lpstr>
      <vt:lpstr>Arial</vt:lpstr>
      <vt:lpstr>Calibri</vt:lpstr>
      <vt:lpstr>Lora</vt:lpstr>
      <vt:lpstr>Open Sans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MohammadSadegh Nicookar</dc:creator>
  <cp:lastModifiedBy>health</cp:lastModifiedBy>
  <cp:revision>307</cp:revision>
  <dcterms:created xsi:type="dcterms:W3CDTF">2022-05-18T07:36:02Z</dcterms:created>
  <dcterms:modified xsi:type="dcterms:W3CDTF">2023-11-18T07:16:03Z</dcterms:modified>
</cp:coreProperties>
</file>